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7"/>
    <p:sldId id="257" r:id="rId38"/>
    <p:sldId id="258" r:id="rId39"/>
    <p:sldId id="259" r:id="rId40"/>
    <p:sldId id="260" r:id="rId41"/>
    <p:sldId id="261" r:id="rId42"/>
    <p:sldId id="262" r:id="rId43"/>
    <p:sldId id="263" r:id="rId44"/>
    <p:sldId id="264" r:id="rId45"/>
    <p:sldId id="265" r:id="rId46"/>
    <p:sldId id="266" r:id="rId47"/>
    <p:sldId id="267" r:id="rId48"/>
    <p:sldId id="268" r:id="rId49"/>
    <p:sldId id="269" r:id="rId50"/>
    <p:sldId id="270" r:id="rId51"/>
    <p:sldId id="271" r:id="rId52"/>
    <p:sldId id="272" r:id="rId53"/>
    <p:sldId id="273" r:id="rId54"/>
  </p:sldIdLst>
  <p:sldSz cx="19354800" cy="110871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ali" charset="1" panose="00000500000000000000"/>
      <p:regular r:id="rId10"/>
    </p:embeddedFont>
    <p:embeddedFont>
      <p:font typeface="Mali Bold" charset="1" panose="00000800000000000000"/>
      <p:regular r:id="rId11"/>
    </p:embeddedFont>
    <p:embeddedFont>
      <p:font typeface="Mali Italics" charset="1" panose="00000500000000000000"/>
      <p:regular r:id="rId12"/>
    </p:embeddedFont>
    <p:embeddedFont>
      <p:font typeface="Mali Bold Italics" charset="1" panose="00000800000000000000"/>
      <p:regular r:id="rId13"/>
    </p:embeddedFont>
    <p:embeddedFont>
      <p:font typeface="Mali Extra-Light" charset="1" panose="00000300000000000000"/>
      <p:regular r:id="rId14"/>
    </p:embeddedFont>
    <p:embeddedFont>
      <p:font typeface="Mali Extra-Light Italics" charset="1" panose="00000300000000000000"/>
      <p:regular r:id="rId15"/>
    </p:embeddedFont>
    <p:embeddedFont>
      <p:font typeface="Mali Medium" charset="1" panose="00000600000000000000"/>
      <p:regular r:id="rId16"/>
    </p:embeddedFont>
    <p:embeddedFont>
      <p:font typeface="Mali Medium Italics" charset="1" panose="00000600000000000000"/>
      <p:regular r:id="rId17"/>
    </p:embeddedFont>
    <p:embeddedFont>
      <p:font typeface="Prompt" charset="1" panose="00000500000000000000"/>
      <p:regular r:id="rId18"/>
    </p:embeddedFont>
    <p:embeddedFont>
      <p:font typeface="Prompt Bold" charset="1" panose="00000800000000000000"/>
      <p:regular r:id="rId19"/>
    </p:embeddedFont>
    <p:embeddedFont>
      <p:font typeface="Prompt Italics" charset="1" panose="00000500000000000000"/>
      <p:regular r:id="rId20"/>
    </p:embeddedFont>
    <p:embeddedFont>
      <p:font typeface="Prompt Bold Italics" charset="1" panose="00000800000000000000"/>
      <p:regular r:id="rId21"/>
    </p:embeddedFont>
    <p:embeddedFont>
      <p:font typeface="Prompt Thin" charset="1" panose="00000200000000000000"/>
      <p:regular r:id="rId22"/>
    </p:embeddedFont>
    <p:embeddedFont>
      <p:font typeface="Prompt Thin Italics" charset="1" panose="00000200000000000000"/>
      <p:regular r:id="rId23"/>
    </p:embeddedFont>
    <p:embeddedFont>
      <p:font typeface="Prompt Extra-Light" charset="1" panose="00000300000000000000"/>
      <p:regular r:id="rId24"/>
    </p:embeddedFont>
    <p:embeddedFont>
      <p:font typeface="Prompt Extra-Light Italics" charset="1" panose="00000300000000000000"/>
      <p:regular r:id="rId25"/>
    </p:embeddedFont>
    <p:embeddedFont>
      <p:font typeface="Prompt Light" charset="1" panose="00000400000000000000"/>
      <p:regular r:id="rId26"/>
    </p:embeddedFont>
    <p:embeddedFont>
      <p:font typeface="Prompt Light Italics" charset="1" panose="00000400000000000000"/>
      <p:regular r:id="rId27"/>
    </p:embeddedFont>
    <p:embeddedFont>
      <p:font typeface="Prompt Medium" charset="1" panose="00000600000000000000"/>
      <p:regular r:id="rId28"/>
    </p:embeddedFont>
    <p:embeddedFont>
      <p:font typeface="Prompt Medium Italics" charset="1" panose="00000600000000000000"/>
      <p:regular r:id="rId29"/>
    </p:embeddedFont>
    <p:embeddedFont>
      <p:font typeface="Prompt Semi-Bold" charset="1" panose="00000700000000000000"/>
      <p:regular r:id="rId30"/>
    </p:embeddedFont>
    <p:embeddedFont>
      <p:font typeface="Prompt Semi-Bold Italics" charset="1" panose="00000700000000000000"/>
      <p:regular r:id="rId31"/>
    </p:embeddedFont>
    <p:embeddedFont>
      <p:font typeface="Prompt Ultra-Bold" charset="1" panose="00000900000000000000"/>
      <p:regular r:id="rId32"/>
    </p:embeddedFont>
    <p:embeddedFont>
      <p:font typeface="Prompt Ultra-Bold Italics" charset="1" panose="00000900000000000000"/>
      <p:regular r:id="rId33"/>
    </p:embeddedFont>
    <p:embeddedFont>
      <p:font typeface="Prompt Heavy" charset="1" panose="00000A00000000000000"/>
      <p:regular r:id="rId34"/>
    </p:embeddedFont>
    <p:embeddedFont>
      <p:font typeface="Prompt Heavy Italics" charset="1" panose="00000A00000000000000"/>
      <p:regular r:id="rId35"/>
    </p:embeddedFont>
    <p:embeddedFont>
      <p:font typeface="Chonburi" charset="1" panose="0000050000000000000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slides/slide1.xml" Type="http://schemas.openxmlformats.org/officeDocument/2006/relationships/slide"/><Relationship Id="rId38" Target="slides/slide2.xml" Type="http://schemas.openxmlformats.org/officeDocument/2006/relationships/slide"/><Relationship Id="rId39" Target="slides/slide3.xml" Type="http://schemas.openxmlformats.org/officeDocument/2006/relationships/slide"/><Relationship Id="rId4" Target="theme/theme1.xml" Type="http://schemas.openxmlformats.org/officeDocument/2006/relationships/theme"/><Relationship Id="rId40" Target="slides/slide4.xml" Type="http://schemas.openxmlformats.org/officeDocument/2006/relationships/slide"/><Relationship Id="rId41" Target="slides/slide5.xml" Type="http://schemas.openxmlformats.org/officeDocument/2006/relationships/slide"/><Relationship Id="rId42" Target="slides/slide6.xml" Type="http://schemas.openxmlformats.org/officeDocument/2006/relationships/slide"/><Relationship Id="rId43" Target="slides/slide7.xml" Type="http://schemas.openxmlformats.org/officeDocument/2006/relationships/slide"/><Relationship Id="rId44" Target="slides/slide8.xml" Type="http://schemas.openxmlformats.org/officeDocument/2006/relationships/slide"/><Relationship Id="rId45" Target="slides/slide9.xml" Type="http://schemas.openxmlformats.org/officeDocument/2006/relationships/slide"/><Relationship Id="rId46" Target="slides/slide10.xml" Type="http://schemas.openxmlformats.org/officeDocument/2006/relationships/slide"/><Relationship Id="rId47" Target="slides/slide11.xml" Type="http://schemas.openxmlformats.org/officeDocument/2006/relationships/slide"/><Relationship Id="rId48" Target="slides/slide12.xml" Type="http://schemas.openxmlformats.org/officeDocument/2006/relationships/slide"/><Relationship Id="rId49" Target="slides/slide13.xml" Type="http://schemas.openxmlformats.org/officeDocument/2006/relationships/slide"/><Relationship Id="rId5" Target="tableStyles.xml" Type="http://schemas.openxmlformats.org/officeDocument/2006/relationships/tableStyles"/><Relationship Id="rId50" Target="slides/slide14.xml" Type="http://schemas.openxmlformats.org/officeDocument/2006/relationships/slide"/><Relationship Id="rId51" Target="slides/slide15.xml" Type="http://schemas.openxmlformats.org/officeDocument/2006/relationships/slide"/><Relationship Id="rId52" Target="slides/slide16.xml" Type="http://schemas.openxmlformats.org/officeDocument/2006/relationships/slide"/><Relationship Id="rId53" Target="slides/slide17.xml" Type="http://schemas.openxmlformats.org/officeDocument/2006/relationships/slide"/><Relationship Id="rId54" Target="slides/slide18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png" Type="http://schemas.openxmlformats.org/officeDocument/2006/relationships/image"/><Relationship Id="rId20" Target="../media/image19.svg" Type="http://schemas.openxmlformats.org/officeDocument/2006/relationships/image"/><Relationship Id="rId21" Target="../media/image20.png" Type="http://schemas.openxmlformats.org/officeDocument/2006/relationships/image"/><Relationship Id="rId22" Target="../media/image21.sv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svg" Type="http://schemas.openxmlformats.org/officeDocument/2006/relationships/image"/><Relationship Id="rId26" Target="../media/image25.png" Type="http://schemas.openxmlformats.org/officeDocument/2006/relationships/image"/><Relationship Id="rId27" Target="../media/image26.sv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9.pn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9.pn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2.png" Type="http://schemas.openxmlformats.org/officeDocument/2006/relationships/image"/><Relationship Id="rId11" Target="../media/image53.svg" Type="http://schemas.openxmlformats.org/officeDocument/2006/relationships/image"/><Relationship Id="rId12" Target="../media/image54.png" Type="http://schemas.openxmlformats.org/officeDocument/2006/relationships/image"/><Relationship Id="rId13" Target="../media/image55.svg" Type="http://schemas.openxmlformats.org/officeDocument/2006/relationships/image"/><Relationship Id="rId14" Target="../media/image56.png" Type="http://schemas.openxmlformats.org/officeDocument/2006/relationships/image"/><Relationship Id="rId15" Target="../media/image57.svg" Type="http://schemas.openxmlformats.org/officeDocument/2006/relationships/image"/><Relationship Id="rId16" Target="../media/image58.png" Type="http://schemas.openxmlformats.org/officeDocument/2006/relationships/image"/><Relationship Id="rId17" Target="../media/image59.svg" Type="http://schemas.openxmlformats.org/officeDocument/2006/relationships/image"/><Relationship Id="rId18" Target="../media/image60.png" Type="http://schemas.openxmlformats.org/officeDocument/2006/relationships/image"/><Relationship Id="rId19" Target="../media/image61.svg" Type="http://schemas.openxmlformats.org/officeDocument/2006/relationships/image"/><Relationship Id="rId2" Target="../media/image44.png" Type="http://schemas.openxmlformats.org/officeDocument/2006/relationships/image"/><Relationship Id="rId20" Target="../media/image62.png" Type="http://schemas.openxmlformats.org/officeDocument/2006/relationships/image"/><Relationship Id="rId21" Target="../media/image63.svg" Type="http://schemas.openxmlformats.org/officeDocument/2006/relationships/image"/><Relationship Id="rId3" Target="../media/image45.svg" Type="http://schemas.openxmlformats.org/officeDocument/2006/relationships/image"/><Relationship Id="rId4" Target="../media/image46.png" Type="http://schemas.openxmlformats.org/officeDocument/2006/relationships/image"/><Relationship Id="rId5" Target="../media/image47.svg" Type="http://schemas.openxmlformats.org/officeDocument/2006/relationships/image"/><Relationship Id="rId6" Target="../media/image48.png" Type="http://schemas.openxmlformats.org/officeDocument/2006/relationships/image"/><Relationship Id="rId7" Target="../media/image49.svg" Type="http://schemas.openxmlformats.org/officeDocument/2006/relationships/image"/><Relationship Id="rId8" Target="../media/image50.gif" Type="http://schemas.openxmlformats.org/officeDocument/2006/relationships/image"/><Relationship Id="rId9" Target="../media/image51.gif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Relationship Id="rId4" Target="../media/image64.png" Type="http://schemas.openxmlformats.org/officeDocument/2006/relationships/image"/><Relationship Id="rId5" Target="../media/image65.svg" Type="http://schemas.openxmlformats.org/officeDocument/2006/relationships/image"/><Relationship Id="rId6" Target="../media/image37.png" Type="http://schemas.openxmlformats.org/officeDocument/2006/relationships/image"/><Relationship Id="rId7" Target="../media/image38.svg" Type="http://schemas.openxmlformats.org/officeDocument/2006/relationships/image"/><Relationship Id="rId8" Target="../media/image66.png" Type="http://schemas.openxmlformats.org/officeDocument/2006/relationships/image"/><Relationship Id="rId9" Target="../media/image67.sv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8.png" Type="http://schemas.openxmlformats.org/officeDocument/2006/relationships/image"/><Relationship Id="rId3" Target="../media/image69.png" Type="http://schemas.openxmlformats.org/officeDocument/2006/relationships/image"/><Relationship Id="rId4" Target="../media/image70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1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0.png" Type="http://schemas.openxmlformats.org/officeDocument/2006/relationships/image"/><Relationship Id="rId11" Target="../media/image81.png" Type="http://schemas.openxmlformats.org/officeDocument/2006/relationships/image"/><Relationship Id="rId12" Target="../media/image82.png" Type="http://schemas.openxmlformats.org/officeDocument/2006/relationships/image"/><Relationship Id="rId13" Target="../media/image83.png" Type="http://schemas.openxmlformats.org/officeDocument/2006/relationships/image"/><Relationship Id="rId14" Target="../media/image84.png" Type="http://schemas.openxmlformats.org/officeDocument/2006/relationships/image"/><Relationship Id="rId15" Target="../media/image85.png" Type="http://schemas.openxmlformats.org/officeDocument/2006/relationships/image"/><Relationship Id="rId2" Target="../media/image72.png" Type="http://schemas.openxmlformats.org/officeDocument/2006/relationships/image"/><Relationship Id="rId3" Target="../media/image73.png" Type="http://schemas.openxmlformats.org/officeDocument/2006/relationships/image"/><Relationship Id="rId4" Target="../media/image74.png" Type="http://schemas.openxmlformats.org/officeDocument/2006/relationships/image"/><Relationship Id="rId5" Target="../media/image75.png" Type="http://schemas.openxmlformats.org/officeDocument/2006/relationships/image"/><Relationship Id="rId6" Target="../media/image76.png" Type="http://schemas.openxmlformats.org/officeDocument/2006/relationships/image"/><Relationship Id="rId7" Target="../media/image77.png" Type="http://schemas.openxmlformats.org/officeDocument/2006/relationships/image"/><Relationship Id="rId8" Target="../media/image78.png" Type="http://schemas.openxmlformats.org/officeDocument/2006/relationships/image"/><Relationship Id="rId9" Target="../media/image79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27.png" Type="http://schemas.openxmlformats.org/officeDocument/2006/relationships/image"/><Relationship Id="rId13" Target="../media/image28.svg" Type="http://schemas.openxmlformats.org/officeDocument/2006/relationships/image"/><Relationship Id="rId14" Target="../media/image29.png" Type="http://schemas.openxmlformats.org/officeDocument/2006/relationships/image"/><Relationship Id="rId15" Target="../media/image30.png" Type="http://schemas.openxmlformats.org/officeDocument/2006/relationships/image"/><Relationship Id="rId16" Target="../media/image31.svg" Type="http://schemas.openxmlformats.org/officeDocument/2006/relationships/image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Relationship Id="rId8" Target="../media/image12.png" Type="http://schemas.openxmlformats.org/officeDocument/2006/relationships/image"/><Relationship Id="rId9" Target="../media/image13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Relationship Id="rId3" Target="../media/image33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38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9.pn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9.pn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9.png" Type="http://schemas.openxmlformats.org/officeDocument/2006/relationships/image"/><Relationship Id="rId4" Target="../media/image40.png" Type="http://schemas.openxmlformats.org/officeDocument/2006/relationships/image"/><Relationship Id="rId5" Target="../media/image41.sv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8DE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069629" y="5304217"/>
            <a:ext cx="2184586" cy="1141446"/>
          </a:xfrm>
          <a:custGeom>
            <a:avLst/>
            <a:gdLst/>
            <a:ahLst/>
            <a:cxnLst/>
            <a:rect r="r" b="b" t="t" l="l"/>
            <a:pathLst>
              <a:path h="1141446" w="2184586">
                <a:moveTo>
                  <a:pt x="0" y="0"/>
                </a:moveTo>
                <a:lnTo>
                  <a:pt x="2184586" y="0"/>
                </a:lnTo>
                <a:lnTo>
                  <a:pt x="2184586" y="1141446"/>
                </a:lnTo>
                <a:lnTo>
                  <a:pt x="0" y="11414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371039" y="4187424"/>
            <a:ext cx="1386114" cy="724245"/>
          </a:xfrm>
          <a:custGeom>
            <a:avLst/>
            <a:gdLst/>
            <a:ahLst/>
            <a:cxnLst/>
            <a:rect r="r" b="b" t="t" l="l"/>
            <a:pathLst>
              <a:path h="724245" w="1386114">
                <a:moveTo>
                  <a:pt x="0" y="0"/>
                </a:moveTo>
                <a:lnTo>
                  <a:pt x="1386114" y="0"/>
                </a:lnTo>
                <a:lnTo>
                  <a:pt x="1386114" y="724244"/>
                </a:lnTo>
                <a:lnTo>
                  <a:pt x="0" y="7242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-360112">
            <a:off x="502639" y="4450607"/>
            <a:ext cx="3381309" cy="5182083"/>
          </a:xfrm>
          <a:custGeom>
            <a:avLst/>
            <a:gdLst/>
            <a:ahLst/>
            <a:cxnLst/>
            <a:rect r="r" b="b" t="t" l="l"/>
            <a:pathLst>
              <a:path h="5182083" w="3381309">
                <a:moveTo>
                  <a:pt x="3381310" y="0"/>
                </a:moveTo>
                <a:lnTo>
                  <a:pt x="0" y="0"/>
                </a:lnTo>
                <a:lnTo>
                  <a:pt x="0" y="5182083"/>
                </a:lnTo>
                <a:lnTo>
                  <a:pt x="3381310" y="5182083"/>
                </a:lnTo>
                <a:lnTo>
                  <a:pt x="338131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49085">
            <a:off x="2489013" y="8123213"/>
            <a:ext cx="7141450" cy="2155420"/>
          </a:xfrm>
          <a:custGeom>
            <a:avLst/>
            <a:gdLst/>
            <a:ahLst/>
            <a:cxnLst/>
            <a:rect r="r" b="b" t="t" l="l"/>
            <a:pathLst>
              <a:path h="2155420" w="7141450">
                <a:moveTo>
                  <a:pt x="0" y="0"/>
                </a:moveTo>
                <a:lnTo>
                  <a:pt x="7141450" y="0"/>
                </a:lnTo>
                <a:lnTo>
                  <a:pt x="7141450" y="2155419"/>
                </a:lnTo>
                <a:lnTo>
                  <a:pt x="0" y="21554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2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244758">
            <a:off x="9131628" y="8329370"/>
            <a:ext cx="6595824" cy="1990740"/>
          </a:xfrm>
          <a:custGeom>
            <a:avLst/>
            <a:gdLst/>
            <a:ahLst/>
            <a:cxnLst/>
            <a:rect r="r" b="b" t="t" l="l"/>
            <a:pathLst>
              <a:path h="1990740" w="6595824">
                <a:moveTo>
                  <a:pt x="6595824" y="0"/>
                </a:moveTo>
                <a:lnTo>
                  <a:pt x="0" y="0"/>
                </a:lnTo>
                <a:lnTo>
                  <a:pt x="0" y="1990739"/>
                </a:lnTo>
                <a:lnTo>
                  <a:pt x="6595824" y="1990739"/>
                </a:lnTo>
                <a:lnTo>
                  <a:pt x="6595824" y="0"/>
                </a:lnTo>
                <a:close/>
              </a:path>
            </a:pathLst>
          </a:custGeom>
          <a:blipFill>
            <a:blip r:embed="rId5">
              <a:alphaModFix amt="32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040687" y="8452071"/>
            <a:ext cx="7742880" cy="1295173"/>
          </a:xfrm>
          <a:custGeom>
            <a:avLst/>
            <a:gdLst/>
            <a:ahLst/>
            <a:cxnLst/>
            <a:rect r="r" b="b" t="t" l="l"/>
            <a:pathLst>
              <a:path h="1295173" w="7742880">
                <a:moveTo>
                  <a:pt x="0" y="0"/>
                </a:moveTo>
                <a:lnTo>
                  <a:pt x="7742880" y="0"/>
                </a:lnTo>
                <a:lnTo>
                  <a:pt x="7742880" y="1295173"/>
                </a:lnTo>
                <a:lnTo>
                  <a:pt x="0" y="12951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252991">
            <a:off x="-115476" y="7792181"/>
            <a:ext cx="7049051" cy="2127532"/>
          </a:xfrm>
          <a:custGeom>
            <a:avLst/>
            <a:gdLst/>
            <a:ahLst/>
            <a:cxnLst/>
            <a:rect r="r" b="b" t="t" l="l"/>
            <a:pathLst>
              <a:path h="2127532" w="7049051">
                <a:moveTo>
                  <a:pt x="0" y="0"/>
                </a:moveTo>
                <a:lnTo>
                  <a:pt x="7049051" y="0"/>
                </a:lnTo>
                <a:lnTo>
                  <a:pt x="7049051" y="2127531"/>
                </a:lnTo>
                <a:lnTo>
                  <a:pt x="0" y="21275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252503">
            <a:off x="15957304" y="7198154"/>
            <a:ext cx="783861" cy="1710808"/>
          </a:xfrm>
          <a:custGeom>
            <a:avLst/>
            <a:gdLst/>
            <a:ahLst/>
            <a:cxnLst/>
            <a:rect r="r" b="b" t="t" l="l"/>
            <a:pathLst>
              <a:path h="1710808" w="783861">
                <a:moveTo>
                  <a:pt x="0" y="0"/>
                </a:moveTo>
                <a:lnTo>
                  <a:pt x="783861" y="0"/>
                </a:lnTo>
                <a:lnTo>
                  <a:pt x="783861" y="1710809"/>
                </a:lnTo>
                <a:lnTo>
                  <a:pt x="0" y="17108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349234" y="4452858"/>
            <a:ext cx="1514688" cy="791425"/>
          </a:xfrm>
          <a:custGeom>
            <a:avLst/>
            <a:gdLst/>
            <a:ahLst/>
            <a:cxnLst/>
            <a:rect r="r" b="b" t="t" l="l"/>
            <a:pathLst>
              <a:path h="791425" w="1514688">
                <a:moveTo>
                  <a:pt x="0" y="0"/>
                </a:moveTo>
                <a:lnTo>
                  <a:pt x="1514689" y="0"/>
                </a:lnTo>
                <a:lnTo>
                  <a:pt x="1514689" y="791425"/>
                </a:lnTo>
                <a:lnTo>
                  <a:pt x="0" y="7914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356019" y="5304217"/>
            <a:ext cx="2433886" cy="1271706"/>
          </a:xfrm>
          <a:custGeom>
            <a:avLst/>
            <a:gdLst/>
            <a:ahLst/>
            <a:cxnLst/>
            <a:rect r="r" b="b" t="t" l="l"/>
            <a:pathLst>
              <a:path h="1271706" w="2433886">
                <a:moveTo>
                  <a:pt x="0" y="0"/>
                </a:moveTo>
                <a:lnTo>
                  <a:pt x="2433886" y="0"/>
                </a:lnTo>
                <a:lnTo>
                  <a:pt x="2433886" y="1271705"/>
                </a:lnTo>
                <a:lnTo>
                  <a:pt x="0" y="12717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354582">
            <a:off x="16366910" y="5747873"/>
            <a:ext cx="2275508" cy="3487369"/>
          </a:xfrm>
          <a:custGeom>
            <a:avLst/>
            <a:gdLst/>
            <a:ahLst/>
            <a:cxnLst/>
            <a:rect r="r" b="b" t="t" l="l"/>
            <a:pathLst>
              <a:path h="3487369" w="2275508">
                <a:moveTo>
                  <a:pt x="0" y="0"/>
                </a:moveTo>
                <a:lnTo>
                  <a:pt x="2275509" y="0"/>
                </a:lnTo>
                <a:lnTo>
                  <a:pt x="2275509" y="3487369"/>
                </a:lnTo>
                <a:lnTo>
                  <a:pt x="0" y="34873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369671">
            <a:off x="12255039" y="7820568"/>
            <a:ext cx="7158252" cy="2160490"/>
          </a:xfrm>
          <a:custGeom>
            <a:avLst/>
            <a:gdLst/>
            <a:ahLst/>
            <a:cxnLst/>
            <a:rect r="r" b="b" t="t" l="l"/>
            <a:pathLst>
              <a:path h="2160490" w="7158252">
                <a:moveTo>
                  <a:pt x="0" y="0"/>
                </a:moveTo>
                <a:lnTo>
                  <a:pt x="7158251" y="0"/>
                </a:lnTo>
                <a:lnTo>
                  <a:pt x="7158251" y="2160490"/>
                </a:lnTo>
                <a:lnTo>
                  <a:pt x="0" y="21604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196209" y="7894008"/>
            <a:ext cx="1079169" cy="1095097"/>
          </a:xfrm>
          <a:custGeom>
            <a:avLst/>
            <a:gdLst/>
            <a:ahLst/>
            <a:cxnLst/>
            <a:rect r="r" b="b" t="t" l="l"/>
            <a:pathLst>
              <a:path h="1095097" w="1079169">
                <a:moveTo>
                  <a:pt x="0" y="0"/>
                </a:moveTo>
                <a:lnTo>
                  <a:pt x="1079169" y="0"/>
                </a:lnTo>
                <a:lnTo>
                  <a:pt x="1079169" y="1095097"/>
                </a:lnTo>
                <a:lnTo>
                  <a:pt x="0" y="109509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3147429" y="8159963"/>
            <a:ext cx="1312109" cy="1016288"/>
          </a:xfrm>
          <a:custGeom>
            <a:avLst/>
            <a:gdLst/>
            <a:ahLst/>
            <a:cxnLst/>
            <a:rect r="r" b="b" t="t" l="l"/>
            <a:pathLst>
              <a:path h="1016288" w="1312109">
                <a:moveTo>
                  <a:pt x="0" y="0"/>
                </a:moveTo>
                <a:lnTo>
                  <a:pt x="1312108" y="0"/>
                </a:lnTo>
                <a:lnTo>
                  <a:pt x="1312108" y="1016288"/>
                </a:lnTo>
                <a:lnTo>
                  <a:pt x="0" y="10162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-2419825" y="9509746"/>
            <a:ext cx="24196849" cy="6016621"/>
            <a:chOff x="0" y="0"/>
            <a:chExt cx="5912458" cy="1470151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5912458" cy="1470151"/>
            </a:xfrm>
            <a:custGeom>
              <a:avLst/>
              <a:gdLst/>
              <a:ahLst/>
              <a:cxnLst/>
              <a:rect r="r" b="b" t="t" l="l"/>
              <a:pathLst>
                <a:path h="1470151" w="5912458">
                  <a:moveTo>
                    <a:pt x="2956229" y="0"/>
                  </a:moveTo>
                  <a:cubicBezTo>
                    <a:pt x="1323549" y="0"/>
                    <a:pt x="0" y="329104"/>
                    <a:pt x="0" y="735075"/>
                  </a:cubicBezTo>
                  <a:cubicBezTo>
                    <a:pt x="0" y="1141046"/>
                    <a:pt x="1323549" y="1470151"/>
                    <a:pt x="2956229" y="1470151"/>
                  </a:cubicBezTo>
                  <a:cubicBezTo>
                    <a:pt x="4588909" y="1470151"/>
                    <a:pt x="5912458" y="1141046"/>
                    <a:pt x="5912458" y="735075"/>
                  </a:cubicBezTo>
                  <a:cubicBezTo>
                    <a:pt x="5912458" y="329104"/>
                    <a:pt x="4588909" y="0"/>
                    <a:pt x="2956229" y="0"/>
                  </a:cubicBez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28575"/>
              <a:ext cx="5760058" cy="13653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false" flipV="false" rot="0">
            <a:off x="15316348" y="4549546"/>
            <a:ext cx="1754155" cy="1664254"/>
          </a:xfrm>
          <a:custGeom>
            <a:avLst/>
            <a:gdLst/>
            <a:ahLst/>
            <a:cxnLst/>
            <a:rect r="r" b="b" t="t" l="l"/>
            <a:pathLst>
              <a:path h="1664254" w="1754155">
                <a:moveTo>
                  <a:pt x="0" y="0"/>
                </a:moveTo>
                <a:lnTo>
                  <a:pt x="1754155" y="0"/>
                </a:lnTo>
                <a:lnTo>
                  <a:pt x="1754155" y="1664254"/>
                </a:lnTo>
                <a:lnTo>
                  <a:pt x="0" y="166425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-533391">
            <a:off x="-107687" y="9169053"/>
            <a:ext cx="4149588" cy="1252421"/>
          </a:xfrm>
          <a:custGeom>
            <a:avLst/>
            <a:gdLst/>
            <a:ahLst/>
            <a:cxnLst/>
            <a:rect r="r" b="b" t="t" l="l"/>
            <a:pathLst>
              <a:path h="1252421" w="4149588">
                <a:moveTo>
                  <a:pt x="0" y="0"/>
                </a:moveTo>
                <a:lnTo>
                  <a:pt x="4149587" y="0"/>
                </a:lnTo>
                <a:lnTo>
                  <a:pt x="4149587" y="1252421"/>
                </a:lnTo>
                <a:lnTo>
                  <a:pt x="0" y="12524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614307" y="8900813"/>
            <a:ext cx="1079169" cy="1095097"/>
          </a:xfrm>
          <a:custGeom>
            <a:avLst/>
            <a:gdLst/>
            <a:ahLst/>
            <a:cxnLst/>
            <a:rect r="r" b="b" t="t" l="l"/>
            <a:pathLst>
              <a:path h="1095097" w="1079169">
                <a:moveTo>
                  <a:pt x="0" y="0"/>
                </a:moveTo>
                <a:lnTo>
                  <a:pt x="1079169" y="0"/>
                </a:lnTo>
                <a:lnTo>
                  <a:pt x="1079169" y="1095097"/>
                </a:lnTo>
                <a:lnTo>
                  <a:pt x="0" y="109509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751853">
            <a:off x="15353502" y="9018209"/>
            <a:ext cx="4149588" cy="1252421"/>
          </a:xfrm>
          <a:custGeom>
            <a:avLst/>
            <a:gdLst/>
            <a:ahLst/>
            <a:cxnLst/>
            <a:rect r="r" b="b" t="t" l="l"/>
            <a:pathLst>
              <a:path h="1252421" w="4149588">
                <a:moveTo>
                  <a:pt x="4149588" y="0"/>
                </a:moveTo>
                <a:lnTo>
                  <a:pt x="0" y="0"/>
                </a:lnTo>
                <a:lnTo>
                  <a:pt x="0" y="1252421"/>
                </a:lnTo>
                <a:lnTo>
                  <a:pt x="4149588" y="1252421"/>
                </a:lnTo>
                <a:lnTo>
                  <a:pt x="4149588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7338023" y="8591514"/>
            <a:ext cx="1312109" cy="1016288"/>
          </a:xfrm>
          <a:custGeom>
            <a:avLst/>
            <a:gdLst/>
            <a:ahLst/>
            <a:cxnLst/>
            <a:rect r="r" b="b" t="t" l="l"/>
            <a:pathLst>
              <a:path h="1016288" w="1312109">
                <a:moveTo>
                  <a:pt x="0" y="0"/>
                </a:moveTo>
                <a:lnTo>
                  <a:pt x="1312109" y="0"/>
                </a:lnTo>
                <a:lnTo>
                  <a:pt x="1312109" y="1016288"/>
                </a:lnTo>
                <a:lnTo>
                  <a:pt x="0" y="101628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4" id="24"/>
          <p:cNvGrpSpPr/>
          <p:nvPr/>
        </p:nvGrpSpPr>
        <p:grpSpPr>
          <a:xfrm rot="0">
            <a:off x="4317613" y="9692133"/>
            <a:ext cx="10807521" cy="815252"/>
            <a:chOff x="0" y="0"/>
            <a:chExt cx="2640799" cy="19920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2640799" cy="199205"/>
            </a:xfrm>
            <a:custGeom>
              <a:avLst/>
              <a:gdLst/>
              <a:ahLst/>
              <a:cxnLst/>
              <a:rect r="r" b="b" t="t" l="l"/>
              <a:pathLst>
                <a:path h="199205" w="2640799">
                  <a:moveTo>
                    <a:pt x="1320399" y="0"/>
                  </a:moveTo>
                  <a:cubicBezTo>
                    <a:pt x="591163" y="0"/>
                    <a:pt x="0" y="44594"/>
                    <a:pt x="0" y="99603"/>
                  </a:cubicBezTo>
                  <a:cubicBezTo>
                    <a:pt x="0" y="154612"/>
                    <a:pt x="591163" y="199205"/>
                    <a:pt x="1320399" y="199205"/>
                  </a:cubicBezTo>
                  <a:cubicBezTo>
                    <a:pt x="2049636" y="199205"/>
                    <a:pt x="2640799" y="154612"/>
                    <a:pt x="2640799" y="99603"/>
                  </a:cubicBezTo>
                  <a:cubicBezTo>
                    <a:pt x="2640799" y="44594"/>
                    <a:pt x="2049636" y="0"/>
                    <a:pt x="1320399" y="0"/>
                  </a:cubicBezTo>
                  <a:close/>
                </a:path>
              </a:pathLst>
            </a:custGeom>
            <a:solidFill>
              <a:srgbClr val="F8E9B5">
                <a:alpha val="64706"/>
              </a:srgbClr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28575"/>
              <a:ext cx="2488399" cy="944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3967295" y="4175371"/>
            <a:ext cx="1157839" cy="604971"/>
          </a:xfrm>
          <a:custGeom>
            <a:avLst/>
            <a:gdLst/>
            <a:ahLst/>
            <a:cxnLst/>
            <a:rect r="r" b="b" t="t" l="l"/>
            <a:pathLst>
              <a:path h="604971" w="1157839">
                <a:moveTo>
                  <a:pt x="0" y="0"/>
                </a:moveTo>
                <a:lnTo>
                  <a:pt x="1157839" y="0"/>
                </a:lnTo>
                <a:lnTo>
                  <a:pt x="1157839" y="604971"/>
                </a:lnTo>
                <a:lnTo>
                  <a:pt x="0" y="6049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4317613" y="4150373"/>
            <a:ext cx="1157839" cy="604971"/>
          </a:xfrm>
          <a:custGeom>
            <a:avLst/>
            <a:gdLst/>
            <a:ahLst/>
            <a:cxnLst/>
            <a:rect r="r" b="b" t="t" l="l"/>
            <a:pathLst>
              <a:path h="604971" w="1157839">
                <a:moveTo>
                  <a:pt x="0" y="0"/>
                </a:moveTo>
                <a:lnTo>
                  <a:pt x="1157839" y="0"/>
                </a:lnTo>
                <a:lnTo>
                  <a:pt x="1157839" y="604971"/>
                </a:lnTo>
                <a:lnTo>
                  <a:pt x="0" y="6049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2848223" y="10502883"/>
            <a:ext cx="13660754" cy="405981"/>
            <a:chOff x="0" y="0"/>
            <a:chExt cx="3146835" cy="9352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3146835" cy="93520"/>
            </a:xfrm>
            <a:custGeom>
              <a:avLst/>
              <a:gdLst/>
              <a:ahLst/>
              <a:cxnLst/>
              <a:rect r="r" b="b" t="t" l="l"/>
              <a:pathLst>
                <a:path h="93520" w="3146835">
                  <a:moveTo>
                    <a:pt x="1573418" y="0"/>
                  </a:moveTo>
                  <a:cubicBezTo>
                    <a:pt x="704443" y="0"/>
                    <a:pt x="0" y="20935"/>
                    <a:pt x="0" y="46760"/>
                  </a:cubicBezTo>
                  <a:cubicBezTo>
                    <a:pt x="0" y="72585"/>
                    <a:pt x="704443" y="93520"/>
                    <a:pt x="1573418" y="93520"/>
                  </a:cubicBezTo>
                  <a:cubicBezTo>
                    <a:pt x="2442392" y="93520"/>
                    <a:pt x="3146835" y="72585"/>
                    <a:pt x="3146835" y="46760"/>
                  </a:cubicBezTo>
                  <a:cubicBezTo>
                    <a:pt x="3146835" y="20935"/>
                    <a:pt x="2442392" y="0"/>
                    <a:pt x="1573418" y="0"/>
                  </a:cubicBezTo>
                  <a:close/>
                </a:path>
              </a:pathLst>
            </a:custGeom>
            <a:solidFill>
              <a:srgbClr val="734E39">
                <a:alpha val="14902"/>
              </a:srgbClr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76200" y="28575"/>
              <a:ext cx="2994435" cy="-112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3155602" y="9644420"/>
            <a:ext cx="13045996" cy="1290505"/>
            <a:chOff x="0" y="0"/>
            <a:chExt cx="17394662" cy="1720673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1988706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8" y="0"/>
                  </a:lnTo>
                  <a:lnTo>
                    <a:pt x="2207738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4" id="34"/>
            <p:cNvSpPr/>
            <p:nvPr/>
          </p:nvSpPr>
          <p:spPr>
            <a:xfrm flipH="false" flipV="false" rot="0">
              <a:off x="4105017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8" y="0"/>
                  </a:lnTo>
                  <a:lnTo>
                    <a:pt x="2207738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5" id="35"/>
            <p:cNvSpPr/>
            <p:nvPr/>
          </p:nvSpPr>
          <p:spPr>
            <a:xfrm flipH="false" flipV="false" rot="0">
              <a:off x="6215386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8" y="0"/>
                  </a:lnTo>
                  <a:lnTo>
                    <a:pt x="2207738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6" id="36"/>
            <p:cNvSpPr/>
            <p:nvPr/>
          </p:nvSpPr>
          <p:spPr>
            <a:xfrm flipH="false" flipV="false" rot="0">
              <a:off x="8331697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9" y="0"/>
                  </a:lnTo>
                  <a:lnTo>
                    <a:pt x="2207739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7" id="37"/>
            <p:cNvSpPr/>
            <p:nvPr/>
          </p:nvSpPr>
          <p:spPr>
            <a:xfrm flipH="false" flipV="false" rot="0">
              <a:off x="10407657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8" y="0"/>
                  </a:lnTo>
                  <a:lnTo>
                    <a:pt x="2207738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8" id="38"/>
            <p:cNvSpPr/>
            <p:nvPr/>
          </p:nvSpPr>
          <p:spPr>
            <a:xfrm flipH="false" flipV="false" rot="0">
              <a:off x="12523969" y="0"/>
              <a:ext cx="2207738" cy="1254731"/>
            </a:xfrm>
            <a:custGeom>
              <a:avLst/>
              <a:gdLst/>
              <a:ahLst/>
              <a:cxnLst/>
              <a:rect r="r" b="b" t="t" l="l"/>
              <a:pathLst>
                <a:path h="1254731" w="2207738">
                  <a:moveTo>
                    <a:pt x="0" y="0"/>
                  </a:moveTo>
                  <a:lnTo>
                    <a:pt x="2207738" y="0"/>
                  </a:lnTo>
                  <a:lnTo>
                    <a:pt x="2207738" y="1254731"/>
                  </a:lnTo>
                  <a:lnTo>
                    <a:pt x="0" y="12547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0" t="0" r="0" b="0"/>
              </a:stretch>
            </a:blipFill>
          </p:spPr>
        </p:sp>
        <p:sp>
          <p:nvSpPr>
            <p:cNvPr name="Freeform 39" id="39"/>
            <p:cNvSpPr/>
            <p:nvPr/>
          </p:nvSpPr>
          <p:spPr>
            <a:xfrm flipH="false" flipV="false" rot="0">
              <a:off x="3211740" y="502809"/>
              <a:ext cx="2561438" cy="773089"/>
            </a:xfrm>
            <a:custGeom>
              <a:avLst/>
              <a:gdLst/>
              <a:ahLst/>
              <a:cxnLst/>
              <a:rect r="r" b="b" t="t" l="l"/>
              <a:pathLst>
                <a:path h="773089" w="2561438">
                  <a:moveTo>
                    <a:pt x="0" y="0"/>
                  </a:moveTo>
                  <a:lnTo>
                    <a:pt x="2561438" y="0"/>
                  </a:lnTo>
                  <a:lnTo>
                    <a:pt x="2561438" y="773089"/>
                  </a:lnTo>
                  <a:lnTo>
                    <a:pt x="0" y="773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0" id="40"/>
            <p:cNvSpPr/>
            <p:nvPr/>
          </p:nvSpPr>
          <p:spPr>
            <a:xfrm flipH="false" flipV="false" rot="0">
              <a:off x="2006684" y="632672"/>
              <a:ext cx="2131169" cy="643226"/>
            </a:xfrm>
            <a:custGeom>
              <a:avLst/>
              <a:gdLst/>
              <a:ahLst/>
              <a:cxnLst/>
              <a:rect r="r" b="b" t="t" l="l"/>
              <a:pathLst>
                <a:path h="643226" w="2131169">
                  <a:moveTo>
                    <a:pt x="0" y="0"/>
                  </a:moveTo>
                  <a:lnTo>
                    <a:pt x="2131169" y="0"/>
                  </a:lnTo>
                  <a:lnTo>
                    <a:pt x="2131169" y="643226"/>
                  </a:lnTo>
                  <a:lnTo>
                    <a:pt x="0" y="6432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1" id="41"/>
            <p:cNvSpPr/>
            <p:nvPr/>
          </p:nvSpPr>
          <p:spPr>
            <a:xfrm flipH="false" flipV="false" rot="0">
              <a:off x="4861753" y="735595"/>
              <a:ext cx="1790160" cy="540303"/>
            </a:xfrm>
            <a:custGeom>
              <a:avLst/>
              <a:gdLst/>
              <a:ahLst/>
              <a:cxnLst/>
              <a:rect r="r" b="b" t="t" l="l"/>
              <a:pathLst>
                <a:path h="540303" w="1790160">
                  <a:moveTo>
                    <a:pt x="0" y="0"/>
                  </a:moveTo>
                  <a:lnTo>
                    <a:pt x="1790160" y="0"/>
                  </a:lnTo>
                  <a:lnTo>
                    <a:pt x="1790160" y="540303"/>
                  </a:lnTo>
                  <a:lnTo>
                    <a:pt x="0" y="54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2" id="42"/>
            <p:cNvSpPr/>
            <p:nvPr/>
          </p:nvSpPr>
          <p:spPr>
            <a:xfrm flipH="false" flipV="false" rot="0">
              <a:off x="7265634" y="502809"/>
              <a:ext cx="2561438" cy="773089"/>
            </a:xfrm>
            <a:custGeom>
              <a:avLst/>
              <a:gdLst/>
              <a:ahLst/>
              <a:cxnLst/>
              <a:rect r="r" b="b" t="t" l="l"/>
              <a:pathLst>
                <a:path h="773089" w="2561438">
                  <a:moveTo>
                    <a:pt x="0" y="0"/>
                  </a:moveTo>
                  <a:lnTo>
                    <a:pt x="2561438" y="0"/>
                  </a:lnTo>
                  <a:lnTo>
                    <a:pt x="2561438" y="773089"/>
                  </a:lnTo>
                  <a:lnTo>
                    <a:pt x="0" y="773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3" id="43"/>
            <p:cNvSpPr/>
            <p:nvPr/>
          </p:nvSpPr>
          <p:spPr>
            <a:xfrm flipH="false" flipV="false" rot="0">
              <a:off x="6060577" y="632672"/>
              <a:ext cx="2131169" cy="643226"/>
            </a:xfrm>
            <a:custGeom>
              <a:avLst/>
              <a:gdLst/>
              <a:ahLst/>
              <a:cxnLst/>
              <a:rect r="r" b="b" t="t" l="l"/>
              <a:pathLst>
                <a:path h="643226" w="2131169">
                  <a:moveTo>
                    <a:pt x="0" y="0"/>
                  </a:moveTo>
                  <a:lnTo>
                    <a:pt x="2131170" y="0"/>
                  </a:lnTo>
                  <a:lnTo>
                    <a:pt x="2131170" y="643226"/>
                  </a:lnTo>
                  <a:lnTo>
                    <a:pt x="0" y="6432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4" id="44"/>
            <p:cNvSpPr/>
            <p:nvPr/>
          </p:nvSpPr>
          <p:spPr>
            <a:xfrm flipH="false" flipV="false" rot="0">
              <a:off x="8915647" y="722314"/>
              <a:ext cx="1790160" cy="540303"/>
            </a:xfrm>
            <a:custGeom>
              <a:avLst/>
              <a:gdLst/>
              <a:ahLst/>
              <a:cxnLst/>
              <a:rect r="r" b="b" t="t" l="l"/>
              <a:pathLst>
                <a:path h="540303" w="1790160">
                  <a:moveTo>
                    <a:pt x="0" y="0"/>
                  </a:moveTo>
                  <a:lnTo>
                    <a:pt x="1790159" y="0"/>
                  </a:lnTo>
                  <a:lnTo>
                    <a:pt x="1790159" y="540303"/>
                  </a:lnTo>
                  <a:lnTo>
                    <a:pt x="0" y="54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5" id="45"/>
            <p:cNvSpPr/>
            <p:nvPr/>
          </p:nvSpPr>
          <p:spPr>
            <a:xfrm flipH="false" flipV="false" rot="0">
              <a:off x="10986316" y="502809"/>
              <a:ext cx="2561438" cy="773089"/>
            </a:xfrm>
            <a:custGeom>
              <a:avLst/>
              <a:gdLst/>
              <a:ahLst/>
              <a:cxnLst/>
              <a:rect r="r" b="b" t="t" l="l"/>
              <a:pathLst>
                <a:path h="773089" w="2561438">
                  <a:moveTo>
                    <a:pt x="0" y="0"/>
                  </a:moveTo>
                  <a:lnTo>
                    <a:pt x="2561438" y="0"/>
                  </a:lnTo>
                  <a:lnTo>
                    <a:pt x="2561438" y="773089"/>
                  </a:lnTo>
                  <a:lnTo>
                    <a:pt x="0" y="773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6" id="46"/>
            <p:cNvSpPr/>
            <p:nvPr/>
          </p:nvSpPr>
          <p:spPr>
            <a:xfrm flipH="false" flipV="false" rot="0">
              <a:off x="9781260" y="632672"/>
              <a:ext cx="2131169" cy="643226"/>
            </a:xfrm>
            <a:custGeom>
              <a:avLst/>
              <a:gdLst/>
              <a:ahLst/>
              <a:cxnLst/>
              <a:rect r="r" b="b" t="t" l="l"/>
              <a:pathLst>
                <a:path h="643226" w="2131169">
                  <a:moveTo>
                    <a:pt x="0" y="0"/>
                  </a:moveTo>
                  <a:lnTo>
                    <a:pt x="2131169" y="0"/>
                  </a:lnTo>
                  <a:lnTo>
                    <a:pt x="2131169" y="643226"/>
                  </a:lnTo>
                  <a:lnTo>
                    <a:pt x="0" y="6432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7" id="47"/>
            <p:cNvSpPr/>
            <p:nvPr/>
          </p:nvSpPr>
          <p:spPr>
            <a:xfrm flipH="false" flipV="false" rot="0">
              <a:off x="12636329" y="722314"/>
              <a:ext cx="1790160" cy="540303"/>
            </a:xfrm>
            <a:custGeom>
              <a:avLst/>
              <a:gdLst/>
              <a:ahLst/>
              <a:cxnLst/>
              <a:rect r="r" b="b" t="t" l="l"/>
              <a:pathLst>
                <a:path h="540303" w="1790160">
                  <a:moveTo>
                    <a:pt x="0" y="0"/>
                  </a:moveTo>
                  <a:lnTo>
                    <a:pt x="1790160" y="0"/>
                  </a:lnTo>
                  <a:lnTo>
                    <a:pt x="1790160" y="540303"/>
                  </a:lnTo>
                  <a:lnTo>
                    <a:pt x="0" y="54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8" id="48"/>
            <p:cNvSpPr/>
            <p:nvPr/>
          </p:nvSpPr>
          <p:spPr>
            <a:xfrm flipH="true" flipV="false" rot="0">
              <a:off x="812965" y="436666"/>
              <a:ext cx="1873026" cy="1069327"/>
            </a:xfrm>
            <a:custGeom>
              <a:avLst/>
              <a:gdLst/>
              <a:ahLst/>
              <a:cxnLst/>
              <a:rect r="r" b="b" t="t" l="l"/>
              <a:pathLst>
                <a:path h="1069327" w="1873026">
                  <a:moveTo>
                    <a:pt x="1873026" y="0"/>
                  </a:moveTo>
                  <a:lnTo>
                    <a:pt x="0" y="0"/>
                  </a:lnTo>
                  <a:lnTo>
                    <a:pt x="0" y="1069327"/>
                  </a:lnTo>
                  <a:lnTo>
                    <a:pt x="1873026" y="1069327"/>
                  </a:lnTo>
                  <a:lnTo>
                    <a:pt x="1873026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9" id="49"/>
            <p:cNvSpPr/>
            <p:nvPr/>
          </p:nvSpPr>
          <p:spPr>
            <a:xfrm flipH="false" flipV="false" rot="0">
              <a:off x="0" y="117076"/>
              <a:ext cx="1458585" cy="1513448"/>
            </a:xfrm>
            <a:custGeom>
              <a:avLst/>
              <a:gdLst/>
              <a:ahLst/>
              <a:cxnLst/>
              <a:rect r="r" b="b" t="t" l="l"/>
              <a:pathLst>
                <a:path h="1513448" w="1458585">
                  <a:moveTo>
                    <a:pt x="0" y="0"/>
                  </a:moveTo>
                  <a:lnTo>
                    <a:pt x="1458585" y="0"/>
                  </a:lnTo>
                  <a:lnTo>
                    <a:pt x="1458585" y="1513448"/>
                  </a:lnTo>
                  <a:lnTo>
                    <a:pt x="0" y="1513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/>
              <a:stretch>
                <a:fillRect l="0" t="0" r="0" b="0"/>
              </a:stretch>
            </a:blipFill>
          </p:spPr>
        </p:sp>
        <p:sp>
          <p:nvSpPr>
            <p:cNvPr name="Freeform 50" id="50"/>
            <p:cNvSpPr/>
            <p:nvPr/>
          </p:nvSpPr>
          <p:spPr>
            <a:xfrm flipH="false" flipV="false" rot="2420328">
              <a:off x="1610320" y="1029143"/>
              <a:ext cx="430161" cy="626828"/>
            </a:xfrm>
            <a:custGeom>
              <a:avLst/>
              <a:gdLst/>
              <a:ahLst/>
              <a:cxnLst/>
              <a:rect r="r" b="b" t="t" l="l"/>
              <a:pathLst>
                <a:path h="626828" w="430161">
                  <a:moveTo>
                    <a:pt x="0" y="0"/>
                  </a:moveTo>
                  <a:lnTo>
                    <a:pt x="430161" y="0"/>
                  </a:lnTo>
                  <a:lnTo>
                    <a:pt x="430161" y="626828"/>
                  </a:lnTo>
                  <a:lnTo>
                    <a:pt x="0" y="6268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51" id="51"/>
            <p:cNvSpPr/>
            <p:nvPr/>
          </p:nvSpPr>
          <p:spPr>
            <a:xfrm flipH="false" flipV="false" rot="0">
              <a:off x="13824089" y="379063"/>
              <a:ext cx="1873026" cy="1069327"/>
            </a:xfrm>
            <a:custGeom>
              <a:avLst/>
              <a:gdLst/>
              <a:ahLst/>
              <a:cxnLst/>
              <a:rect r="r" b="b" t="t" l="l"/>
              <a:pathLst>
                <a:path h="1069327" w="1873026">
                  <a:moveTo>
                    <a:pt x="0" y="0"/>
                  </a:moveTo>
                  <a:lnTo>
                    <a:pt x="1873025" y="0"/>
                  </a:lnTo>
                  <a:lnTo>
                    <a:pt x="1873025" y="1069327"/>
                  </a:lnTo>
                  <a:lnTo>
                    <a:pt x="0" y="10693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52" id="52"/>
            <p:cNvSpPr/>
            <p:nvPr/>
          </p:nvSpPr>
          <p:spPr>
            <a:xfrm flipH="false" flipV="false" rot="0">
              <a:off x="14760602" y="436666"/>
              <a:ext cx="2634060" cy="1264349"/>
            </a:xfrm>
            <a:custGeom>
              <a:avLst/>
              <a:gdLst/>
              <a:ahLst/>
              <a:cxnLst/>
              <a:rect r="r" b="b" t="t" l="l"/>
              <a:pathLst>
                <a:path h="1264349" w="2634060">
                  <a:moveTo>
                    <a:pt x="0" y="0"/>
                  </a:moveTo>
                  <a:lnTo>
                    <a:pt x="2634060" y="0"/>
                  </a:lnTo>
                  <a:lnTo>
                    <a:pt x="2634060" y="1264349"/>
                  </a:lnTo>
                  <a:lnTo>
                    <a:pt x="0" y="1264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85127" y="778788"/>
            <a:ext cx="16093787" cy="7693096"/>
            <a:chOff x="0" y="0"/>
            <a:chExt cx="3932489" cy="18797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932489" cy="1879795"/>
            </a:xfrm>
            <a:custGeom>
              <a:avLst/>
              <a:gdLst/>
              <a:ahLst/>
              <a:cxnLst/>
              <a:rect r="r" b="b" t="t" l="l"/>
              <a:pathLst>
                <a:path h="1879795" w="3932489">
                  <a:moveTo>
                    <a:pt x="0" y="0"/>
                  </a:moveTo>
                  <a:lnTo>
                    <a:pt x="3932489" y="0"/>
                  </a:lnTo>
                  <a:lnTo>
                    <a:pt x="3932489" y="1879795"/>
                  </a:lnTo>
                  <a:lnTo>
                    <a:pt x="0" y="187979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932489" cy="1927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686314" y="2897497"/>
            <a:ext cx="12691413" cy="3455678"/>
            <a:chOff x="0" y="0"/>
            <a:chExt cx="16921884" cy="4607571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919399"/>
              <a:ext cx="2660990" cy="2688171"/>
              <a:chOff x="0" y="0"/>
              <a:chExt cx="812800" cy="821103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821102"/>
              </a:xfrm>
              <a:custGeom>
                <a:avLst/>
                <a:gdLst/>
                <a:ahLst/>
                <a:cxnLst/>
                <a:rect r="r" b="b" t="t" l="l"/>
                <a:pathLst>
                  <a:path h="821102" w="812800">
                    <a:moveTo>
                      <a:pt x="406400" y="0"/>
                    </a:moveTo>
                    <a:cubicBezTo>
                      <a:pt x="181951" y="0"/>
                      <a:pt x="0" y="183810"/>
                      <a:pt x="0" y="410551"/>
                    </a:cubicBezTo>
                    <a:cubicBezTo>
                      <a:pt x="0" y="637292"/>
                      <a:pt x="181951" y="821102"/>
                      <a:pt x="406400" y="821102"/>
                    </a:cubicBezTo>
                    <a:cubicBezTo>
                      <a:pt x="630849" y="821102"/>
                      <a:pt x="812800" y="637292"/>
                      <a:pt x="812800" y="410551"/>
                    </a:cubicBezTo>
                    <a:cubicBezTo>
                      <a:pt x="812800" y="183810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76200" y="28575"/>
                <a:ext cx="660400" cy="716328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14204643" y="1890330"/>
              <a:ext cx="2717241" cy="2717241"/>
              <a:chOff x="0" y="0"/>
              <a:chExt cx="812800" cy="8128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695783" y="1890330"/>
              <a:ext cx="15621786" cy="2717241"/>
              <a:chOff x="0" y="0"/>
              <a:chExt cx="3732085" cy="649156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3732085" cy="649156"/>
              </a:xfrm>
              <a:custGeom>
                <a:avLst/>
                <a:gdLst/>
                <a:ahLst/>
                <a:cxnLst/>
                <a:rect r="r" b="b" t="t" l="l"/>
                <a:pathLst>
                  <a:path h="649156" w="3732085">
                    <a:moveTo>
                      <a:pt x="44272" y="0"/>
                    </a:moveTo>
                    <a:lnTo>
                      <a:pt x="3687813" y="0"/>
                    </a:lnTo>
                    <a:cubicBezTo>
                      <a:pt x="3712264" y="0"/>
                      <a:pt x="3732085" y="19821"/>
                      <a:pt x="3732085" y="44272"/>
                    </a:cubicBezTo>
                    <a:lnTo>
                      <a:pt x="3732085" y="604884"/>
                    </a:lnTo>
                    <a:cubicBezTo>
                      <a:pt x="3732085" y="616625"/>
                      <a:pt x="3727421" y="627886"/>
                      <a:pt x="3719118" y="636189"/>
                    </a:cubicBezTo>
                    <a:cubicBezTo>
                      <a:pt x="3710816" y="644492"/>
                      <a:pt x="3699555" y="649156"/>
                      <a:pt x="3687813" y="649156"/>
                    </a:cubicBezTo>
                    <a:lnTo>
                      <a:pt x="44272" y="649156"/>
                    </a:lnTo>
                    <a:cubicBezTo>
                      <a:pt x="32531" y="649156"/>
                      <a:pt x="21270" y="644492"/>
                      <a:pt x="12967" y="636189"/>
                    </a:cubicBezTo>
                    <a:cubicBezTo>
                      <a:pt x="4664" y="627886"/>
                      <a:pt x="0" y="616625"/>
                      <a:pt x="0" y="604884"/>
                    </a:cubicBezTo>
                    <a:lnTo>
                      <a:pt x="0" y="44272"/>
                    </a:lnTo>
                    <a:cubicBezTo>
                      <a:pt x="0" y="32531"/>
                      <a:pt x="4664" y="21270"/>
                      <a:pt x="12967" y="12967"/>
                    </a:cubicBezTo>
                    <a:cubicBezTo>
                      <a:pt x="21270" y="4664"/>
                      <a:pt x="32531" y="0"/>
                      <a:pt x="44272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3732085" cy="696781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5" id="15"/>
            <p:cNvSpPr/>
            <p:nvPr/>
          </p:nvSpPr>
          <p:spPr>
            <a:xfrm flipH="false" flipV="false" rot="0">
              <a:off x="1300112" y="107203"/>
              <a:ext cx="3968299" cy="4500368"/>
            </a:xfrm>
            <a:custGeom>
              <a:avLst/>
              <a:gdLst/>
              <a:ahLst/>
              <a:cxnLst/>
              <a:rect r="r" b="b" t="t" l="l"/>
              <a:pathLst>
                <a:path h="4500368" w="3968299">
                  <a:moveTo>
                    <a:pt x="0" y="0"/>
                  </a:moveTo>
                  <a:lnTo>
                    <a:pt x="3968299" y="0"/>
                  </a:lnTo>
                  <a:lnTo>
                    <a:pt x="3968299" y="4500368"/>
                  </a:lnTo>
                  <a:lnTo>
                    <a:pt x="0" y="4500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117156" r="-209029" b="-4228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1690416" y="433250"/>
              <a:ext cx="4734713" cy="4174321"/>
            </a:xfrm>
            <a:custGeom>
              <a:avLst/>
              <a:gdLst/>
              <a:ahLst/>
              <a:cxnLst/>
              <a:rect r="r" b="b" t="t" l="l"/>
              <a:pathLst>
                <a:path h="4174321" w="4734713">
                  <a:moveTo>
                    <a:pt x="0" y="0"/>
                  </a:moveTo>
                  <a:lnTo>
                    <a:pt x="4734713" y="0"/>
                  </a:lnTo>
                  <a:lnTo>
                    <a:pt x="4734713" y="4174321"/>
                  </a:lnTo>
                  <a:lnTo>
                    <a:pt x="0" y="4174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334" t="-56624" r="-33792" b="-5059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2260482" y="0"/>
              <a:ext cx="3875814" cy="4607571"/>
            </a:xfrm>
            <a:custGeom>
              <a:avLst/>
              <a:gdLst/>
              <a:ahLst/>
              <a:cxnLst/>
              <a:rect r="r" b="b" t="t" l="l"/>
              <a:pathLst>
                <a:path h="4607571" w="3875814">
                  <a:moveTo>
                    <a:pt x="0" y="0"/>
                  </a:moveTo>
                  <a:lnTo>
                    <a:pt x="3875813" y="0"/>
                  </a:lnTo>
                  <a:lnTo>
                    <a:pt x="3875813" y="4607571"/>
                  </a:lnTo>
                  <a:lnTo>
                    <a:pt x="0" y="46075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0542" t="-41897" r="-48733" b="-45833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634169" y="630809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0" y="0"/>
                  </a:moveTo>
                  <a:lnTo>
                    <a:pt x="1043886" y="0"/>
                  </a:lnTo>
                  <a:lnTo>
                    <a:pt x="1043886" y="869034"/>
                  </a:lnTo>
                  <a:lnTo>
                    <a:pt x="0" y="8690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true" flipV="false" rot="0">
              <a:off x="15574823" y="668705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1043885" y="0"/>
                  </a:moveTo>
                  <a:lnTo>
                    <a:pt x="0" y="0"/>
                  </a:lnTo>
                  <a:lnTo>
                    <a:pt x="0" y="869034"/>
                  </a:lnTo>
                  <a:lnTo>
                    <a:pt x="1043885" y="869034"/>
                  </a:lnTo>
                  <a:lnTo>
                    <a:pt x="1043885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5486662" y="579917"/>
              <a:ext cx="5985503" cy="1915644"/>
            </a:xfrm>
            <a:custGeom>
              <a:avLst/>
              <a:gdLst/>
              <a:ahLst/>
              <a:cxnLst/>
              <a:rect r="r" b="b" t="t" l="l"/>
              <a:pathLst>
                <a:path h="1915644" w="5985503">
                  <a:moveTo>
                    <a:pt x="0" y="0"/>
                  </a:moveTo>
                  <a:lnTo>
                    <a:pt x="5985503" y="0"/>
                  </a:lnTo>
                  <a:lnTo>
                    <a:pt x="5985503" y="1915644"/>
                  </a:lnTo>
                  <a:lnTo>
                    <a:pt x="0" y="19156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2119" t="0" r="-11145" b="-303295"/>
              </a:stretch>
            </a:blipFill>
          </p:spPr>
        </p:sp>
        <p:sp>
          <p:nvSpPr>
            <p:cNvPr name="TextBox 21" id="21"/>
            <p:cNvSpPr txBox="true"/>
            <p:nvPr/>
          </p:nvSpPr>
          <p:spPr>
            <a:xfrm rot="0">
              <a:off x="2269424" y="2366273"/>
              <a:ext cx="12276934" cy="16061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724E39">
                      <a:alpha val="89804"/>
                    </a:srgbClr>
                  </a:solidFill>
                  <a:cs typeface="Mali Bold"/>
                </a:rPr>
                <a:t>รู้จักครูผู้สอน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2269424" y="2224037"/>
              <a:ext cx="12276934" cy="160613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000000"/>
                  </a:solidFill>
                  <a:cs typeface="Mali Bold"/>
                </a:rPr>
                <a:t>รู้จักครูผู้สอน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2269424" y="2224037"/>
              <a:ext cx="12276934" cy="160158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80CC28"/>
                  </a:solidFill>
                  <a:cs typeface="Mali Bold"/>
                </a:rPr>
                <a:t>รู้จักครูผู้สอน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762411">
              <a:off x="4442165" y="795303"/>
              <a:ext cx="1153350" cy="5692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36"/>
                </a:lnSpc>
              </a:pPr>
              <a:r>
                <a:rPr lang="en-US" sz="2597">
                  <a:solidFill>
                    <a:srgbClr val="000000"/>
                  </a:solidFill>
                  <a:latin typeface="Mali Bold"/>
                </a:rPr>
                <a:t>www.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-704957">
              <a:off x="11256719" y="897085"/>
              <a:ext cx="1499160" cy="5252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7"/>
                </a:lnSpc>
              </a:pPr>
              <a:r>
                <a:rPr lang="en-US" sz="2398">
                  <a:solidFill>
                    <a:srgbClr val="000000"/>
                  </a:solidFill>
                  <a:latin typeface="Mali Bold"/>
                </a:rPr>
                <a:t>http://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055287" y="878226"/>
            <a:ext cx="16093787" cy="7693096"/>
            <a:chOff x="0" y="0"/>
            <a:chExt cx="3932489" cy="18797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932489" cy="1879795"/>
            </a:xfrm>
            <a:custGeom>
              <a:avLst/>
              <a:gdLst/>
              <a:ahLst/>
              <a:cxnLst/>
              <a:rect r="r" b="b" t="t" l="l"/>
              <a:pathLst>
                <a:path h="1879795" w="3932489">
                  <a:moveTo>
                    <a:pt x="0" y="0"/>
                  </a:moveTo>
                  <a:lnTo>
                    <a:pt x="3932489" y="0"/>
                  </a:lnTo>
                  <a:lnTo>
                    <a:pt x="3932489" y="1879795"/>
                  </a:lnTo>
                  <a:lnTo>
                    <a:pt x="0" y="187979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932489" cy="1927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756474" y="2943198"/>
            <a:ext cx="12691413" cy="3563152"/>
            <a:chOff x="0" y="0"/>
            <a:chExt cx="16921884" cy="475087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521184"/>
              <a:ext cx="3197029" cy="3229686"/>
              <a:chOff x="0" y="0"/>
              <a:chExt cx="812800" cy="821103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821102"/>
              </a:xfrm>
              <a:custGeom>
                <a:avLst/>
                <a:gdLst/>
                <a:ahLst/>
                <a:cxnLst/>
                <a:rect r="r" b="b" t="t" l="l"/>
                <a:pathLst>
                  <a:path h="821102" w="812800">
                    <a:moveTo>
                      <a:pt x="406400" y="0"/>
                    </a:moveTo>
                    <a:cubicBezTo>
                      <a:pt x="181951" y="0"/>
                      <a:pt x="0" y="183810"/>
                      <a:pt x="0" y="410551"/>
                    </a:cubicBezTo>
                    <a:cubicBezTo>
                      <a:pt x="0" y="637292"/>
                      <a:pt x="181951" y="821102"/>
                      <a:pt x="406400" y="821102"/>
                    </a:cubicBezTo>
                    <a:cubicBezTo>
                      <a:pt x="630849" y="821102"/>
                      <a:pt x="812800" y="637292"/>
                      <a:pt x="812800" y="410551"/>
                    </a:cubicBezTo>
                    <a:cubicBezTo>
                      <a:pt x="812800" y="183810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76200" y="28575"/>
                <a:ext cx="660400" cy="716328"/>
              </a:xfrm>
              <a:prstGeom prst="rect">
                <a:avLst/>
              </a:prstGeom>
            </p:spPr>
            <p:txBody>
              <a:bodyPr anchor="ctr" rtlCol="false" tIns="43226" lIns="43226" bIns="43226" rIns="4322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13692198" y="1521184"/>
              <a:ext cx="3229686" cy="3229686"/>
              <a:chOff x="0" y="0"/>
              <a:chExt cx="812800" cy="8128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43226" lIns="43226" bIns="43226" rIns="4322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695783" y="1521184"/>
              <a:ext cx="15621786" cy="3229686"/>
              <a:chOff x="0" y="0"/>
              <a:chExt cx="3732085" cy="77158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3732085" cy="771580"/>
              </a:xfrm>
              <a:custGeom>
                <a:avLst/>
                <a:gdLst/>
                <a:ahLst/>
                <a:cxnLst/>
                <a:rect r="r" b="b" t="t" l="l"/>
                <a:pathLst>
                  <a:path h="771580" w="3732085">
                    <a:moveTo>
                      <a:pt x="44081" y="0"/>
                    </a:moveTo>
                    <a:lnTo>
                      <a:pt x="3688004" y="0"/>
                    </a:lnTo>
                    <a:cubicBezTo>
                      <a:pt x="3712349" y="0"/>
                      <a:pt x="3732085" y="19736"/>
                      <a:pt x="3732085" y="44081"/>
                    </a:cubicBezTo>
                    <a:lnTo>
                      <a:pt x="3732085" y="727499"/>
                    </a:lnTo>
                    <a:cubicBezTo>
                      <a:pt x="3732085" y="739190"/>
                      <a:pt x="3727441" y="750402"/>
                      <a:pt x="3719174" y="758669"/>
                    </a:cubicBezTo>
                    <a:cubicBezTo>
                      <a:pt x="3710908" y="766936"/>
                      <a:pt x="3699695" y="771580"/>
                      <a:pt x="3688004" y="771580"/>
                    </a:cubicBezTo>
                    <a:lnTo>
                      <a:pt x="44081" y="771580"/>
                    </a:lnTo>
                    <a:cubicBezTo>
                      <a:pt x="32390" y="771580"/>
                      <a:pt x="21178" y="766936"/>
                      <a:pt x="12911" y="758669"/>
                    </a:cubicBezTo>
                    <a:cubicBezTo>
                      <a:pt x="4644" y="750402"/>
                      <a:pt x="0" y="739190"/>
                      <a:pt x="0" y="727499"/>
                    </a:cubicBezTo>
                    <a:lnTo>
                      <a:pt x="0" y="44081"/>
                    </a:lnTo>
                    <a:cubicBezTo>
                      <a:pt x="0" y="32390"/>
                      <a:pt x="4644" y="21178"/>
                      <a:pt x="12911" y="12911"/>
                    </a:cubicBezTo>
                    <a:cubicBezTo>
                      <a:pt x="21178" y="4644"/>
                      <a:pt x="32390" y="0"/>
                      <a:pt x="44081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3732085" cy="819205"/>
              </a:xfrm>
              <a:prstGeom prst="rect">
                <a:avLst/>
              </a:prstGeom>
            </p:spPr>
            <p:txBody>
              <a:bodyPr anchor="ctr" rtlCol="false" tIns="43226" lIns="43226" bIns="43226" rIns="4322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5" id="15"/>
            <p:cNvSpPr/>
            <p:nvPr/>
          </p:nvSpPr>
          <p:spPr>
            <a:xfrm flipH="false" flipV="false" rot="0">
              <a:off x="1300112" y="250502"/>
              <a:ext cx="3968299" cy="4500368"/>
            </a:xfrm>
            <a:custGeom>
              <a:avLst/>
              <a:gdLst/>
              <a:ahLst/>
              <a:cxnLst/>
              <a:rect r="r" b="b" t="t" l="l"/>
              <a:pathLst>
                <a:path h="4500368" w="3968299">
                  <a:moveTo>
                    <a:pt x="0" y="0"/>
                  </a:moveTo>
                  <a:lnTo>
                    <a:pt x="3968299" y="0"/>
                  </a:lnTo>
                  <a:lnTo>
                    <a:pt x="3968299" y="4500368"/>
                  </a:lnTo>
                  <a:lnTo>
                    <a:pt x="0" y="4500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117156" r="-209029" b="-4228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1690416" y="576549"/>
              <a:ext cx="4734713" cy="4174321"/>
            </a:xfrm>
            <a:custGeom>
              <a:avLst/>
              <a:gdLst/>
              <a:ahLst/>
              <a:cxnLst/>
              <a:rect r="r" b="b" t="t" l="l"/>
              <a:pathLst>
                <a:path h="4174321" w="4734713">
                  <a:moveTo>
                    <a:pt x="0" y="0"/>
                  </a:moveTo>
                  <a:lnTo>
                    <a:pt x="4734713" y="0"/>
                  </a:lnTo>
                  <a:lnTo>
                    <a:pt x="4734713" y="4174321"/>
                  </a:lnTo>
                  <a:lnTo>
                    <a:pt x="0" y="4174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334" t="-56624" r="-33792" b="-5059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2260482" y="143299"/>
              <a:ext cx="3875814" cy="4607571"/>
            </a:xfrm>
            <a:custGeom>
              <a:avLst/>
              <a:gdLst/>
              <a:ahLst/>
              <a:cxnLst/>
              <a:rect r="r" b="b" t="t" l="l"/>
              <a:pathLst>
                <a:path h="4607571" w="3875814">
                  <a:moveTo>
                    <a:pt x="0" y="0"/>
                  </a:moveTo>
                  <a:lnTo>
                    <a:pt x="3875813" y="0"/>
                  </a:lnTo>
                  <a:lnTo>
                    <a:pt x="3875813" y="4607571"/>
                  </a:lnTo>
                  <a:lnTo>
                    <a:pt x="0" y="46075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0542" t="-41897" r="-48733" b="-45833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634169" y="774108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0" y="0"/>
                  </a:moveTo>
                  <a:lnTo>
                    <a:pt x="1043886" y="0"/>
                  </a:lnTo>
                  <a:lnTo>
                    <a:pt x="1043886" y="869034"/>
                  </a:lnTo>
                  <a:lnTo>
                    <a:pt x="0" y="8690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true" flipV="false" rot="0">
              <a:off x="15574823" y="812004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1043885" y="0"/>
                  </a:moveTo>
                  <a:lnTo>
                    <a:pt x="0" y="0"/>
                  </a:lnTo>
                  <a:lnTo>
                    <a:pt x="0" y="869034"/>
                  </a:lnTo>
                  <a:lnTo>
                    <a:pt x="1043885" y="869034"/>
                  </a:lnTo>
                  <a:lnTo>
                    <a:pt x="1043885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5513924" y="0"/>
              <a:ext cx="5985503" cy="1915644"/>
            </a:xfrm>
            <a:custGeom>
              <a:avLst/>
              <a:gdLst/>
              <a:ahLst/>
              <a:cxnLst/>
              <a:rect r="r" b="b" t="t" l="l"/>
              <a:pathLst>
                <a:path h="1915644" w="5985503">
                  <a:moveTo>
                    <a:pt x="0" y="0"/>
                  </a:moveTo>
                  <a:lnTo>
                    <a:pt x="5985503" y="0"/>
                  </a:lnTo>
                  <a:lnTo>
                    <a:pt x="5985503" y="1915644"/>
                  </a:lnTo>
                  <a:lnTo>
                    <a:pt x="0" y="19156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2119" t="0" r="-11145" b="-303295"/>
              </a:stretch>
            </a:blipFill>
          </p:spPr>
        </p:sp>
        <p:sp>
          <p:nvSpPr>
            <p:cNvPr name="TextBox 21" id="21"/>
            <p:cNvSpPr txBox="true"/>
            <p:nvPr/>
          </p:nvSpPr>
          <p:spPr>
            <a:xfrm rot="0">
              <a:off x="2972856" y="1687119"/>
              <a:ext cx="11067639" cy="28868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34"/>
                </a:lnSpc>
                <a:spcBef>
                  <a:spcPct val="0"/>
                </a:spcBef>
              </a:pPr>
              <a:r>
                <a:rPr lang="en-US" sz="6310" spc="-126">
                  <a:solidFill>
                    <a:srgbClr val="724E39">
                      <a:alpha val="89804"/>
                    </a:srgbClr>
                  </a:solidFill>
                  <a:cs typeface="Mali Bold"/>
                </a:rPr>
                <a:t>คู่มือการใช้งานเว็บไซต์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2972856" y="1574252"/>
              <a:ext cx="11067639" cy="28868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34"/>
                </a:lnSpc>
                <a:spcBef>
                  <a:spcPct val="0"/>
                </a:spcBef>
              </a:pPr>
              <a:r>
                <a:rPr lang="en-US" sz="6310" spc="-126">
                  <a:solidFill>
                    <a:srgbClr val="000000"/>
                  </a:solidFill>
                  <a:cs typeface="Mali Bold"/>
                </a:rPr>
                <a:t>คู่มือการใช้งานเว็บไซต์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2972856" y="1574252"/>
              <a:ext cx="11067639" cy="28868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834"/>
                </a:lnSpc>
                <a:spcBef>
                  <a:spcPct val="0"/>
                </a:spcBef>
              </a:pPr>
              <a:r>
                <a:rPr lang="en-US" sz="6310" spc="-126">
                  <a:solidFill>
                    <a:srgbClr val="3672C1"/>
                  </a:solidFill>
                  <a:cs typeface="Mali Bold"/>
                </a:rPr>
                <a:t>คู่มือการใช้งานเว็บไซต์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762411">
              <a:off x="4131780" y="649903"/>
              <a:ext cx="1153350" cy="56925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36"/>
                </a:lnSpc>
              </a:pPr>
              <a:r>
                <a:rPr lang="en-US" sz="2597">
                  <a:solidFill>
                    <a:srgbClr val="000000"/>
                  </a:solidFill>
                  <a:latin typeface="Mali Bold"/>
                </a:rPr>
                <a:t>www.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-704957">
              <a:off x="11506357" y="848787"/>
              <a:ext cx="1499160" cy="5252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7"/>
                </a:lnSpc>
              </a:pPr>
              <a:r>
                <a:rPr lang="en-US" sz="2398">
                  <a:solidFill>
                    <a:srgbClr val="000000"/>
                  </a:solidFill>
                  <a:latin typeface="Mali Bold"/>
                </a:rPr>
                <a:t>http://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667055" y="0"/>
            <a:ext cx="9653927" cy="3594165"/>
            <a:chOff x="0" y="0"/>
            <a:chExt cx="12871903" cy="4792220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2871903" cy="4792220"/>
              <a:chOff x="0" y="0"/>
              <a:chExt cx="2639214" cy="982582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2639214" cy="982582"/>
              </a:xfrm>
              <a:custGeom>
                <a:avLst/>
                <a:gdLst/>
                <a:ahLst/>
                <a:cxnLst/>
                <a:rect r="r" b="b" t="t" l="l"/>
                <a:pathLst>
                  <a:path h="982582" w="2639214">
                    <a:moveTo>
                      <a:pt x="0" y="0"/>
                    </a:moveTo>
                    <a:lnTo>
                      <a:pt x="2639214" y="0"/>
                    </a:lnTo>
                    <a:lnTo>
                      <a:pt x="2639214" y="982582"/>
                    </a:lnTo>
                    <a:lnTo>
                      <a:pt x="0" y="982582"/>
                    </a:ln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47625"/>
                <a:ext cx="2639214" cy="1030207"/>
              </a:xfrm>
              <a:prstGeom prst="rect">
                <a:avLst/>
              </a:prstGeom>
            </p:spPr>
            <p:txBody>
              <a:bodyPr anchor="ctr" rtlCol="false" tIns="75330" lIns="75330" bIns="75330" rIns="7533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6" id="6"/>
            <p:cNvSpPr/>
            <p:nvPr/>
          </p:nvSpPr>
          <p:spPr>
            <a:xfrm flipH="false" flipV="false" rot="0">
              <a:off x="530361" y="402151"/>
              <a:ext cx="3987917" cy="3987917"/>
            </a:xfrm>
            <a:custGeom>
              <a:avLst/>
              <a:gdLst/>
              <a:ahLst/>
              <a:cxnLst/>
              <a:rect r="r" b="b" t="t" l="l"/>
              <a:pathLst>
                <a:path h="3987917" w="3987917">
                  <a:moveTo>
                    <a:pt x="0" y="0"/>
                  </a:moveTo>
                  <a:lnTo>
                    <a:pt x="3987917" y="0"/>
                  </a:lnTo>
                  <a:lnTo>
                    <a:pt x="3987917" y="3987917"/>
                  </a:lnTo>
                  <a:lnTo>
                    <a:pt x="0" y="39879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660978" y="1038308"/>
              <a:ext cx="1726683" cy="1726683"/>
            </a:xfrm>
            <a:custGeom>
              <a:avLst/>
              <a:gdLst/>
              <a:ahLst/>
              <a:cxnLst/>
              <a:rect r="r" b="b" t="t" l="l"/>
              <a:pathLst>
                <a:path h="1726683" w="1726683">
                  <a:moveTo>
                    <a:pt x="0" y="0"/>
                  </a:moveTo>
                  <a:lnTo>
                    <a:pt x="1726683" y="0"/>
                  </a:lnTo>
                  <a:lnTo>
                    <a:pt x="1726683" y="1726683"/>
                  </a:lnTo>
                  <a:lnTo>
                    <a:pt x="0" y="17266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3697334" y="2290679"/>
              <a:ext cx="1123250" cy="1784117"/>
            </a:xfrm>
            <a:custGeom>
              <a:avLst/>
              <a:gdLst/>
              <a:ahLst/>
              <a:cxnLst/>
              <a:rect r="r" b="b" t="t" l="l"/>
              <a:pathLst>
                <a:path h="1784117" w="1123250">
                  <a:moveTo>
                    <a:pt x="0" y="0"/>
                  </a:moveTo>
                  <a:lnTo>
                    <a:pt x="1123250" y="0"/>
                  </a:lnTo>
                  <a:lnTo>
                    <a:pt x="1123250" y="1784116"/>
                  </a:lnTo>
                  <a:lnTo>
                    <a:pt x="0" y="1784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8"/>
            <a:srcRect l="0" t="0" r="0" b="0"/>
            <a:stretch>
              <a:fillRect/>
            </a:stretch>
          </p:blipFill>
          <p:spPr>
            <a:xfrm flipH="false" flipV="false" rot="0">
              <a:off x="721815" y="1806455"/>
              <a:ext cx="629491" cy="968448"/>
            </a:xfrm>
            <a:prstGeom prst="rect">
              <a:avLst/>
            </a:prstGeom>
          </p:spPr>
        </p:pic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9"/>
            <a:srcRect l="0" t="0" r="0" b="0"/>
            <a:stretch>
              <a:fillRect/>
            </a:stretch>
          </p:blipFill>
          <p:spPr>
            <a:xfrm flipH="false" flipV="false" rot="0">
              <a:off x="1174334" y="3862312"/>
              <a:ext cx="2297124" cy="424968"/>
            </a:xfrm>
            <a:prstGeom prst="rect">
              <a:avLst/>
            </a:prstGeom>
          </p:spPr>
        </p:pic>
        <p:sp>
          <p:nvSpPr>
            <p:cNvPr name="TextBox 11" id="11"/>
            <p:cNvSpPr txBox="true"/>
            <p:nvPr/>
          </p:nvSpPr>
          <p:spPr>
            <a:xfrm rot="0">
              <a:off x="1299919" y="2793953"/>
              <a:ext cx="2346028" cy="9617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19"/>
                </a:lnSpc>
              </a:pPr>
              <a:r>
                <a:rPr lang="en-US" sz="2540">
                  <a:solidFill>
                    <a:srgbClr val="FFFFFF"/>
                  </a:solidFill>
                  <a:latin typeface="Mali Bold"/>
                </a:rPr>
                <a:t>Computer science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5063475" y="979972"/>
              <a:ext cx="7278067" cy="27941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78"/>
                </a:lnSpc>
                <a:spcBef>
                  <a:spcPct val="0"/>
                </a:spcBef>
              </a:pPr>
              <a:r>
                <a:rPr lang="en-US" sz="2413">
                  <a:solidFill>
                    <a:srgbClr val="000000"/>
                  </a:solidFill>
                  <a:latin typeface="Mali"/>
                </a:rPr>
                <a:t>     </a:t>
              </a:r>
              <a:r>
                <a:rPr lang="en-US" sz="2413">
                  <a:solidFill>
                    <a:srgbClr val="000000"/>
                  </a:solidFill>
                  <a:latin typeface="Mali Bold"/>
                </a:rPr>
                <a:t> </a:t>
              </a:r>
              <a:r>
                <a:rPr lang="en-US" sz="2413">
                  <a:solidFill>
                    <a:srgbClr val="000000"/>
                  </a:solidFill>
                  <a:latin typeface="Mali Bold"/>
                </a:rPr>
                <a:t>1. Computer Science (วิทยาการคอมพิวเตอร์) </a:t>
              </a:r>
              <a:r>
                <a:rPr lang="en-US" sz="2413">
                  <a:solidFill>
                    <a:srgbClr val="000000"/>
                  </a:solidFill>
                  <a:cs typeface="Mali"/>
                </a:rPr>
                <a:t>ให้ผู้เรียนสามารถคิดได้เป็นขั้นตอน นำการเขียนโปรแกรมมาเป็นเครื่องมือในการฝึกคิดเป็นขั้นตอน ตามแนวทาง Computational Thinking 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4667055" y="3594165"/>
            <a:ext cx="9653927" cy="3594165"/>
            <a:chOff x="0" y="0"/>
            <a:chExt cx="12871903" cy="4792220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12871903" cy="4792220"/>
              <a:chOff x="0" y="0"/>
              <a:chExt cx="2639214" cy="982582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2639214" cy="982582"/>
              </a:xfrm>
              <a:custGeom>
                <a:avLst/>
                <a:gdLst/>
                <a:ahLst/>
                <a:cxnLst/>
                <a:rect r="r" b="b" t="t" l="l"/>
                <a:pathLst>
                  <a:path h="982582" w="2639214">
                    <a:moveTo>
                      <a:pt x="0" y="0"/>
                    </a:moveTo>
                    <a:lnTo>
                      <a:pt x="2639214" y="0"/>
                    </a:lnTo>
                    <a:lnTo>
                      <a:pt x="2639214" y="982582"/>
                    </a:lnTo>
                    <a:lnTo>
                      <a:pt x="0" y="982582"/>
                    </a:ln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16" id="16"/>
              <p:cNvSpPr txBox="true"/>
              <p:nvPr/>
            </p:nvSpPr>
            <p:spPr>
              <a:xfrm>
                <a:off x="0" y="-47625"/>
                <a:ext cx="2639214" cy="1030207"/>
              </a:xfrm>
              <a:prstGeom prst="rect">
                <a:avLst/>
              </a:prstGeom>
            </p:spPr>
            <p:txBody>
              <a:bodyPr anchor="ctr" rtlCol="false" tIns="73568" lIns="73568" bIns="73568" rIns="735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7" id="17"/>
            <p:cNvSpPr/>
            <p:nvPr/>
          </p:nvSpPr>
          <p:spPr>
            <a:xfrm flipH="false" flipV="false" rot="0">
              <a:off x="424066" y="354389"/>
              <a:ext cx="4083442" cy="4083442"/>
            </a:xfrm>
            <a:custGeom>
              <a:avLst/>
              <a:gdLst/>
              <a:ahLst/>
              <a:cxnLst/>
              <a:rect r="r" b="b" t="t" l="l"/>
              <a:pathLst>
                <a:path h="4083442" w="4083442">
                  <a:moveTo>
                    <a:pt x="0" y="0"/>
                  </a:moveTo>
                  <a:lnTo>
                    <a:pt x="4083442" y="0"/>
                  </a:lnTo>
                  <a:lnTo>
                    <a:pt x="4083442" y="4083442"/>
                  </a:lnTo>
                  <a:lnTo>
                    <a:pt x="0" y="40834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1607663" y="1363511"/>
              <a:ext cx="1596954" cy="1513114"/>
            </a:xfrm>
            <a:custGeom>
              <a:avLst/>
              <a:gdLst/>
              <a:ahLst/>
              <a:cxnLst/>
              <a:rect r="r" b="b" t="t" l="l"/>
              <a:pathLst>
                <a:path h="1513114" w="1596954">
                  <a:moveTo>
                    <a:pt x="0" y="0"/>
                  </a:moveTo>
                  <a:lnTo>
                    <a:pt x="1596954" y="0"/>
                  </a:lnTo>
                  <a:lnTo>
                    <a:pt x="1596954" y="1513114"/>
                  </a:lnTo>
                  <a:lnTo>
                    <a:pt x="0" y="15131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9" id="19"/>
            <p:cNvSpPr txBox="true"/>
            <p:nvPr/>
          </p:nvSpPr>
          <p:spPr>
            <a:xfrm rot="0">
              <a:off x="1205028" y="3146363"/>
              <a:ext cx="2402224" cy="49339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87"/>
                </a:lnSpc>
              </a:pPr>
              <a:r>
                <a:rPr lang="en-US" sz="2601">
                  <a:solidFill>
                    <a:srgbClr val="FFFFFF"/>
                  </a:solidFill>
                  <a:latin typeface="Mali Bold"/>
                </a:rPr>
                <a:t>ICT</a:t>
              </a:r>
            </a:p>
          </p:txBody>
        </p:sp>
        <p:pic>
          <p:nvPicPr>
            <p:cNvPr name="Picture 20" id="20"/>
            <p:cNvPicPr>
              <a:picLocks noChangeAspect="true"/>
            </p:cNvPicPr>
            <p:nvPr/>
          </p:nvPicPr>
          <p:blipFill>
            <a:blip r:embed="rId8"/>
            <a:srcRect l="0" t="0" r="0" b="0"/>
            <a:stretch>
              <a:fillRect/>
            </a:stretch>
          </p:blipFill>
          <p:spPr>
            <a:xfrm flipH="false" flipV="false" rot="702912">
              <a:off x="632353" y="1727071"/>
              <a:ext cx="644570" cy="991645"/>
            </a:xfrm>
            <a:prstGeom prst="rect">
              <a:avLst/>
            </a:prstGeom>
          </p:spPr>
        </p:pic>
        <p:sp>
          <p:nvSpPr>
            <p:cNvPr name="Freeform 21" id="21"/>
            <p:cNvSpPr/>
            <p:nvPr/>
          </p:nvSpPr>
          <p:spPr>
            <a:xfrm flipH="false" flipV="false" rot="0">
              <a:off x="3417632" y="1710218"/>
              <a:ext cx="1296656" cy="2332814"/>
            </a:xfrm>
            <a:custGeom>
              <a:avLst/>
              <a:gdLst/>
              <a:ahLst/>
              <a:cxnLst/>
              <a:rect r="r" b="b" t="t" l="l"/>
              <a:pathLst>
                <a:path h="2332814" w="1296656">
                  <a:moveTo>
                    <a:pt x="0" y="0"/>
                  </a:moveTo>
                  <a:lnTo>
                    <a:pt x="1296656" y="0"/>
                  </a:lnTo>
                  <a:lnTo>
                    <a:pt x="1296656" y="2332814"/>
                  </a:lnTo>
                  <a:lnTo>
                    <a:pt x="0" y="23328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  <p:pic>
          <p:nvPicPr>
            <p:cNvPr name="Picture 22" id="22"/>
            <p:cNvPicPr>
              <a:picLocks noChangeAspect="true"/>
            </p:cNvPicPr>
            <p:nvPr/>
          </p:nvPicPr>
          <p:blipFill>
            <a:blip r:embed="rId9"/>
            <a:srcRect l="0" t="0" r="0" b="0"/>
            <a:stretch>
              <a:fillRect/>
            </a:stretch>
          </p:blipFill>
          <p:spPr>
            <a:xfrm flipH="false" flipV="false" rot="0">
              <a:off x="1196869" y="3679886"/>
              <a:ext cx="2352148" cy="435147"/>
            </a:xfrm>
            <a:prstGeom prst="rect">
              <a:avLst/>
            </a:prstGeom>
          </p:spPr>
        </p:pic>
        <p:sp>
          <p:nvSpPr>
            <p:cNvPr name="TextBox 23" id="23"/>
            <p:cNvSpPr txBox="true"/>
            <p:nvPr/>
          </p:nvSpPr>
          <p:spPr>
            <a:xfrm rot="0">
              <a:off x="5169771" y="696192"/>
              <a:ext cx="7278067" cy="3361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78"/>
                </a:lnSpc>
              </a:pPr>
              <a:r>
                <a:rPr lang="en-US" sz="2413">
                  <a:solidFill>
                    <a:srgbClr val="000000"/>
                  </a:solidFill>
                  <a:latin typeface="Mali"/>
                </a:rPr>
                <a:t>     </a:t>
              </a:r>
              <a:r>
                <a:rPr lang="en-US" sz="2413">
                  <a:solidFill>
                    <a:srgbClr val="000000"/>
                  </a:solidFill>
                  <a:latin typeface="Mali Bold"/>
                </a:rPr>
                <a:t>2. ICT (เทคโนโลยีสารสนเทศ) </a:t>
              </a:r>
              <a:r>
                <a:rPr lang="en-US" sz="2413">
                  <a:solidFill>
                    <a:srgbClr val="000000"/>
                  </a:solidFill>
                  <a:cs typeface="Mali"/>
                </a:rPr>
                <a:t>ให้ผู้เรียน สามารถรวบรวมข้อมูล จัดการข้อมูล นำข้อมูลมาประมวลผล และทำการตัดสินใจจากพื้นฐานของข้อมูลได้ </a:t>
              </a:r>
            </a:p>
            <a:p>
              <a:pPr>
                <a:lnSpc>
                  <a:spcPts val="3378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4667055" y="7341082"/>
            <a:ext cx="9653927" cy="3594165"/>
            <a:chOff x="0" y="0"/>
            <a:chExt cx="12871903" cy="4792220"/>
          </a:xfrm>
        </p:grpSpPr>
        <p:grpSp>
          <p:nvGrpSpPr>
            <p:cNvPr name="Group 25" id="25"/>
            <p:cNvGrpSpPr/>
            <p:nvPr/>
          </p:nvGrpSpPr>
          <p:grpSpPr>
            <a:xfrm rot="0">
              <a:off x="0" y="0"/>
              <a:ext cx="12871903" cy="4792220"/>
              <a:chOff x="0" y="0"/>
              <a:chExt cx="2639214" cy="982582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2639214" cy="982582"/>
              </a:xfrm>
              <a:custGeom>
                <a:avLst/>
                <a:gdLst/>
                <a:ahLst/>
                <a:cxnLst/>
                <a:rect r="r" b="b" t="t" l="l"/>
                <a:pathLst>
                  <a:path h="982582" w="2639214">
                    <a:moveTo>
                      <a:pt x="0" y="0"/>
                    </a:moveTo>
                    <a:lnTo>
                      <a:pt x="2639214" y="0"/>
                    </a:lnTo>
                    <a:lnTo>
                      <a:pt x="2639214" y="982582"/>
                    </a:lnTo>
                    <a:lnTo>
                      <a:pt x="0" y="982582"/>
                    </a:ln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0" y="-47625"/>
                <a:ext cx="2639214" cy="1030207"/>
              </a:xfrm>
              <a:prstGeom prst="rect">
                <a:avLst/>
              </a:prstGeom>
            </p:spPr>
            <p:txBody>
              <a:bodyPr anchor="ctr" rtlCol="false" tIns="79146" lIns="79146" bIns="79146" rIns="7914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28" id="28"/>
            <p:cNvSpPr/>
            <p:nvPr/>
          </p:nvSpPr>
          <p:spPr>
            <a:xfrm flipH="false" flipV="false" rot="0">
              <a:off x="545511" y="498284"/>
              <a:ext cx="3795652" cy="3795652"/>
            </a:xfrm>
            <a:custGeom>
              <a:avLst/>
              <a:gdLst/>
              <a:ahLst/>
              <a:cxnLst/>
              <a:rect r="r" b="b" t="t" l="l"/>
              <a:pathLst>
                <a:path h="3795652" w="3795652">
                  <a:moveTo>
                    <a:pt x="0" y="0"/>
                  </a:moveTo>
                  <a:lnTo>
                    <a:pt x="3795652" y="0"/>
                  </a:lnTo>
                  <a:lnTo>
                    <a:pt x="3795652" y="3795652"/>
                  </a:lnTo>
                  <a:lnTo>
                    <a:pt x="0" y="3795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3559798" y="1905005"/>
              <a:ext cx="1275936" cy="1684404"/>
            </a:xfrm>
            <a:custGeom>
              <a:avLst/>
              <a:gdLst/>
              <a:ahLst/>
              <a:cxnLst/>
              <a:rect r="r" b="b" t="t" l="l"/>
              <a:pathLst>
                <a:path h="1684404" w="1275936">
                  <a:moveTo>
                    <a:pt x="0" y="0"/>
                  </a:moveTo>
                  <a:lnTo>
                    <a:pt x="1275936" y="0"/>
                  </a:lnTo>
                  <a:lnTo>
                    <a:pt x="1275936" y="1684404"/>
                  </a:lnTo>
                  <a:lnTo>
                    <a:pt x="0" y="16844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 l="0" t="0" r="0" b="0"/>
              </a:stretch>
            </a:blipFill>
          </p:spPr>
        </p:sp>
        <p:pic>
          <p:nvPicPr>
            <p:cNvPr name="Picture 30" id="30"/>
            <p:cNvPicPr>
              <a:picLocks noChangeAspect="true"/>
            </p:cNvPicPr>
            <p:nvPr/>
          </p:nvPicPr>
          <p:blipFill>
            <a:blip r:embed="rId8"/>
            <a:srcRect l="0" t="0" r="0" b="0"/>
            <a:stretch>
              <a:fillRect/>
            </a:stretch>
          </p:blipFill>
          <p:spPr>
            <a:xfrm flipH="false" flipV="false" rot="702912">
              <a:off x="757183" y="1707332"/>
              <a:ext cx="599142" cy="921757"/>
            </a:xfrm>
            <a:prstGeom prst="rect">
              <a:avLst/>
            </a:prstGeom>
          </p:spPr>
        </p:pic>
        <p:pic>
          <p:nvPicPr>
            <p:cNvPr name="Picture 31" id="31"/>
            <p:cNvPicPr>
              <a:picLocks noChangeAspect="true"/>
            </p:cNvPicPr>
            <p:nvPr/>
          </p:nvPicPr>
          <p:blipFill>
            <a:blip r:embed="rId9"/>
            <a:srcRect l="0" t="0" r="0" b="0"/>
            <a:stretch>
              <a:fillRect/>
            </a:stretch>
          </p:blipFill>
          <p:spPr>
            <a:xfrm flipH="false" flipV="false" rot="0">
              <a:off x="1326876" y="3589409"/>
              <a:ext cx="2186375" cy="404479"/>
            </a:xfrm>
            <a:prstGeom prst="rect">
              <a:avLst/>
            </a:prstGeom>
          </p:spPr>
        </p:pic>
        <p:sp>
          <p:nvSpPr>
            <p:cNvPr name="Freeform 32" id="32"/>
            <p:cNvSpPr/>
            <p:nvPr/>
          </p:nvSpPr>
          <p:spPr>
            <a:xfrm flipH="false" flipV="false" rot="0">
              <a:off x="1652992" y="1146444"/>
              <a:ext cx="1697479" cy="1517122"/>
            </a:xfrm>
            <a:custGeom>
              <a:avLst/>
              <a:gdLst/>
              <a:ahLst/>
              <a:cxnLst/>
              <a:rect r="r" b="b" t="t" l="l"/>
              <a:pathLst>
                <a:path h="1517122" w="1697479">
                  <a:moveTo>
                    <a:pt x="0" y="0"/>
                  </a:moveTo>
                  <a:lnTo>
                    <a:pt x="1697478" y="0"/>
                  </a:lnTo>
                  <a:lnTo>
                    <a:pt x="1697478" y="1517122"/>
                  </a:lnTo>
                  <a:lnTo>
                    <a:pt x="0" y="15171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3" id="33"/>
            <p:cNvSpPr txBox="true"/>
            <p:nvPr/>
          </p:nvSpPr>
          <p:spPr>
            <a:xfrm rot="0">
              <a:off x="1289358" y="2708890"/>
              <a:ext cx="2232922" cy="9049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84"/>
                </a:lnSpc>
              </a:pPr>
              <a:r>
                <a:rPr lang="en-US" sz="2418">
                  <a:solidFill>
                    <a:srgbClr val="FFFFFF"/>
                  </a:solidFill>
                  <a:latin typeface="Mali Bold"/>
                </a:rPr>
                <a:t>Digital Literacy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5048325" y="979972"/>
              <a:ext cx="7278067" cy="279417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378"/>
                </a:lnSpc>
              </a:pPr>
              <a:r>
                <a:rPr lang="en-US" sz="2413">
                  <a:solidFill>
                    <a:srgbClr val="000000"/>
                  </a:solidFill>
                  <a:latin typeface="Mali"/>
                </a:rPr>
                <a:t>   </a:t>
              </a:r>
              <a:r>
                <a:rPr lang="en-US" sz="2413">
                  <a:solidFill>
                    <a:srgbClr val="000000"/>
                  </a:solidFill>
                  <a:latin typeface="Mali Bold"/>
                </a:rPr>
                <a:t>  3. Digital Literacy (รู้เท่าทันดิจิทัล) </a:t>
              </a:r>
              <a:r>
                <a:rPr lang="en-US" sz="2413">
                  <a:solidFill>
                    <a:srgbClr val="000000"/>
                  </a:solidFill>
                  <a:cs typeface="Mali"/>
                </a:rPr>
                <a:t>ให้ผู้เรียนรู้ทันเทคโนโลยี ไม่ตกเป็นทาสเทคโนโลยี สามารถสร้างสรรค์ผลงานบนเทคโนโลยีได้ </a:t>
              </a:r>
            </a:p>
            <a:p>
              <a:pPr>
                <a:lnSpc>
                  <a:spcPts val="3378"/>
                </a:lnSpc>
                <a:spcBef>
                  <a:spcPct val="0"/>
                </a:spcBef>
              </a:pP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49955" y="3226918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031" r="-139870" b="-113011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871391" y="3350771"/>
            <a:ext cx="3638303" cy="47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6"/>
              </a:lnSpc>
            </a:pPr>
            <a:r>
              <a:rPr lang="en-US" sz="2740">
                <a:solidFill>
                  <a:srgbClr val="724E39"/>
                </a:solidFill>
                <a:cs typeface="Mali Bold"/>
              </a:rPr>
              <a:t>หน่วยการเรียนรู้ที่ 3</a:t>
            </a:r>
          </a:p>
        </p:txBody>
      </p:sp>
      <p:sp>
        <p:nvSpPr>
          <p:cNvPr name="AutoShape 4" id="4"/>
          <p:cNvSpPr/>
          <p:nvPr/>
        </p:nvSpPr>
        <p:spPr>
          <a:xfrm>
            <a:off x="2082728" y="3821154"/>
            <a:ext cx="2422452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4773837" y="3821154"/>
            <a:ext cx="584026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true" flipV="false" rot="842192">
            <a:off x="1483841" y="3291314"/>
            <a:ext cx="571226" cy="576269"/>
          </a:xfrm>
          <a:custGeom>
            <a:avLst/>
            <a:gdLst/>
            <a:ahLst/>
            <a:cxnLst/>
            <a:rect r="r" b="b" t="t" l="l"/>
            <a:pathLst>
              <a:path h="576269" w="571226">
                <a:moveTo>
                  <a:pt x="571227" y="0"/>
                </a:moveTo>
                <a:lnTo>
                  <a:pt x="0" y="0"/>
                </a:lnTo>
                <a:lnTo>
                  <a:pt x="0" y="576268"/>
                </a:lnTo>
                <a:lnTo>
                  <a:pt x="571227" y="576268"/>
                </a:lnTo>
                <a:lnTo>
                  <a:pt x="5712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49955" y="1108800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031" r="-139870" b="-1130116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871391" y="1232653"/>
            <a:ext cx="3638303" cy="47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6"/>
              </a:lnSpc>
            </a:pPr>
            <a:r>
              <a:rPr lang="en-US" sz="2740">
                <a:solidFill>
                  <a:srgbClr val="724E39"/>
                </a:solidFill>
                <a:cs typeface="Mali Bold"/>
              </a:rPr>
              <a:t>หน่วยการเรียนรู้ที่ 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082728" y="1683462"/>
            <a:ext cx="3311136" cy="39150"/>
            <a:chOff x="0" y="0"/>
            <a:chExt cx="4414848" cy="52200"/>
          </a:xfrm>
        </p:grpSpPr>
        <p:sp>
          <p:nvSpPr>
            <p:cNvPr name="AutoShape 10" id="10"/>
            <p:cNvSpPr/>
            <p:nvPr/>
          </p:nvSpPr>
          <p:spPr>
            <a:xfrm>
              <a:off x="0" y="26100"/>
              <a:ext cx="3229936" cy="0"/>
            </a:xfrm>
            <a:prstGeom prst="line">
              <a:avLst/>
            </a:prstGeom>
            <a:ln cap="rnd" w="52199">
              <a:solidFill>
                <a:srgbClr val="724E39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>
              <a:off x="3636146" y="26100"/>
              <a:ext cx="778702" cy="0"/>
            </a:xfrm>
            <a:prstGeom prst="line">
              <a:avLst/>
            </a:prstGeom>
            <a:ln cap="rnd" w="52199">
              <a:solidFill>
                <a:srgbClr val="724E39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Freeform 12" id="12"/>
          <p:cNvSpPr/>
          <p:nvPr/>
        </p:nvSpPr>
        <p:spPr>
          <a:xfrm flipH="true" flipV="false" rot="842192">
            <a:off x="1483841" y="1173196"/>
            <a:ext cx="571226" cy="576269"/>
          </a:xfrm>
          <a:custGeom>
            <a:avLst/>
            <a:gdLst/>
            <a:ahLst/>
            <a:cxnLst/>
            <a:rect r="r" b="b" t="t" l="l"/>
            <a:pathLst>
              <a:path h="576269" w="571226">
                <a:moveTo>
                  <a:pt x="571227" y="0"/>
                </a:moveTo>
                <a:lnTo>
                  <a:pt x="0" y="0"/>
                </a:lnTo>
                <a:lnTo>
                  <a:pt x="0" y="576269"/>
                </a:lnTo>
                <a:lnTo>
                  <a:pt x="571227" y="576269"/>
                </a:lnTo>
                <a:lnTo>
                  <a:pt x="5712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49955" y="2166712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4031" r="-139870" b="-1130116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871391" y="2290565"/>
            <a:ext cx="3638303" cy="47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6"/>
              </a:lnSpc>
            </a:pPr>
            <a:r>
              <a:rPr lang="en-US" sz="2740">
                <a:solidFill>
                  <a:srgbClr val="724E39"/>
                </a:solidFill>
                <a:cs typeface="Mali Bold"/>
              </a:rPr>
              <a:t>หน่วยการเรียนรู้ที่ 2</a:t>
            </a:r>
          </a:p>
        </p:txBody>
      </p:sp>
      <p:sp>
        <p:nvSpPr>
          <p:cNvPr name="AutoShape 15" id="15"/>
          <p:cNvSpPr/>
          <p:nvPr/>
        </p:nvSpPr>
        <p:spPr>
          <a:xfrm>
            <a:off x="2082728" y="2760949"/>
            <a:ext cx="2422452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4809837" y="2760949"/>
            <a:ext cx="584026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7" id="17"/>
          <p:cNvSpPr/>
          <p:nvPr/>
        </p:nvSpPr>
        <p:spPr>
          <a:xfrm flipH="true" flipV="false" rot="842192">
            <a:off x="1483841" y="2231108"/>
            <a:ext cx="571226" cy="576269"/>
          </a:xfrm>
          <a:custGeom>
            <a:avLst/>
            <a:gdLst/>
            <a:ahLst/>
            <a:cxnLst/>
            <a:rect r="r" b="b" t="t" l="l"/>
            <a:pathLst>
              <a:path h="576269" w="571226">
                <a:moveTo>
                  <a:pt x="571227" y="0"/>
                </a:moveTo>
                <a:lnTo>
                  <a:pt x="0" y="0"/>
                </a:lnTo>
                <a:lnTo>
                  <a:pt x="0" y="576269"/>
                </a:lnTo>
                <a:lnTo>
                  <a:pt x="571227" y="576269"/>
                </a:lnTo>
                <a:lnTo>
                  <a:pt x="5712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349955" y="4287123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5"/>
                </a:lnTo>
                <a:lnTo>
                  <a:pt x="0" y="70133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4031" r="-139870" b="-1130116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871391" y="4410976"/>
            <a:ext cx="3638303" cy="470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6"/>
              </a:lnSpc>
            </a:pPr>
            <a:r>
              <a:rPr lang="en-US" sz="2740">
                <a:solidFill>
                  <a:srgbClr val="724E39"/>
                </a:solidFill>
                <a:cs typeface="Mali Bold"/>
              </a:rPr>
              <a:t>หน่วยการเรียนรู้ที่ 4</a:t>
            </a:r>
          </a:p>
        </p:txBody>
      </p:sp>
      <p:sp>
        <p:nvSpPr>
          <p:cNvPr name="AutoShape 20" id="20"/>
          <p:cNvSpPr/>
          <p:nvPr/>
        </p:nvSpPr>
        <p:spPr>
          <a:xfrm>
            <a:off x="2082728" y="4881360"/>
            <a:ext cx="2422452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809837" y="4881360"/>
            <a:ext cx="584026" cy="0"/>
          </a:xfrm>
          <a:prstGeom prst="line">
            <a:avLst/>
          </a:prstGeom>
          <a:ln cap="rnd" w="38100">
            <a:solidFill>
              <a:srgbClr val="724E3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2" id="22"/>
          <p:cNvSpPr/>
          <p:nvPr/>
        </p:nvSpPr>
        <p:spPr>
          <a:xfrm flipH="true" flipV="false" rot="842192">
            <a:off x="1483841" y="4351519"/>
            <a:ext cx="571226" cy="576269"/>
          </a:xfrm>
          <a:custGeom>
            <a:avLst/>
            <a:gdLst/>
            <a:ahLst/>
            <a:cxnLst/>
            <a:rect r="r" b="b" t="t" l="l"/>
            <a:pathLst>
              <a:path h="576269" w="571226">
                <a:moveTo>
                  <a:pt x="571227" y="0"/>
                </a:moveTo>
                <a:lnTo>
                  <a:pt x="0" y="0"/>
                </a:lnTo>
                <a:lnTo>
                  <a:pt x="0" y="576269"/>
                </a:lnTo>
                <a:lnTo>
                  <a:pt x="571227" y="576269"/>
                </a:lnTo>
                <a:lnTo>
                  <a:pt x="5712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7476116" y="1815788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5"/>
                </a:lnTo>
                <a:lnTo>
                  <a:pt x="0" y="70133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4031" r="-139870" b="-1130116"/>
            </a:stretch>
          </a:blipFill>
        </p:spPr>
      </p:sp>
      <p:grpSp>
        <p:nvGrpSpPr>
          <p:cNvPr name="Group 24" id="24"/>
          <p:cNvGrpSpPr/>
          <p:nvPr/>
        </p:nvGrpSpPr>
        <p:grpSpPr>
          <a:xfrm rot="0">
            <a:off x="8214464" y="1934376"/>
            <a:ext cx="3422374" cy="554543"/>
            <a:chOff x="0" y="0"/>
            <a:chExt cx="836251" cy="135502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372116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true" flipV="false" rot="842192">
            <a:off x="7643748" y="1858745"/>
            <a:ext cx="613729" cy="619147"/>
          </a:xfrm>
          <a:custGeom>
            <a:avLst/>
            <a:gdLst/>
            <a:ahLst/>
            <a:cxnLst/>
            <a:rect r="r" b="b" t="t" l="l"/>
            <a:pathLst>
              <a:path h="619147" w="613729">
                <a:moveTo>
                  <a:pt x="613729" y="0"/>
                </a:moveTo>
                <a:lnTo>
                  <a:pt x="0" y="0"/>
                </a:lnTo>
                <a:lnTo>
                  <a:pt x="0" y="619147"/>
                </a:lnTo>
                <a:lnTo>
                  <a:pt x="613729" y="619147"/>
                </a:lnTo>
                <a:lnTo>
                  <a:pt x="61372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8214464" y="1891047"/>
            <a:ext cx="3422374" cy="554543"/>
            <a:chOff x="0" y="0"/>
            <a:chExt cx="836251" cy="135502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573C2D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7497013" y="3055962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031" r="-139870" b="-1130116"/>
            </a:stretch>
          </a:blipFill>
        </p:spPr>
      </p:sp>
      <p:grpSp>
        <p:nvGrpSpPr>
          <p:cNvPr name="Group 32" id="32"/>
          <p:cNvGrpSpPr/>
          <p:nvPr/>
        </p:nvGrpSpPr>
        <p:grpSpPr>
          <a:xfrm rot="0">
            <a:off x="8235361" y="3174550"/>
            <a:ext cx="3422374" cy="554543"/>
            <a:chOff x="0" y="0"/>
            <a:chExt cx="836251" cy="135502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372116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35" id="35"/>
          <p:cNvSpPr/>
          <p:nvPr/>
        </p:nvSpPr>
        <p:spPr>
          <a:xfrm flipH="true" flipV="false" rot="842192">
            <a:off x="7664645" y="3098919"/>
            <a:ext cx="613729" cy="619147"/>
          </a:xfrm>
          <a:custGeom>
            <a:avLst/>
            <a:gdLst/>
            <a:ahLst/>
            <a:cxnLst/>
            <a:rect r="r" b="b" t="t" l="l"/>
            <a:pathLst>
              <a:path h="619147" w="613729">
                <a:moveTo>
                  <a:pt x="613729" y="0"/>
                </a:moveTo>
                <a:lnTo>
                  <a:pt x="0" y="0"/>
                </a:lnTo>
                <a:lnTo>
                  <a:pt x="0" y="619147"/>
                </a:lnTo>
                <a:lnTo>
                  <a:pt x="613729" y="619147"/>
                </a:lnTo>
                <a:lnTo>
                  <a:pt x="61372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6" id="36"/>
          <p:cNvGrpSpPr/>
          <p:nvPr/>
        </p:nvGrpSpPr>
        <p:grpSpPr>
          <a:xfrm rot="0">
            <a:off x="8235361" y="3131221"/>
            <a:ext cx="3422374" cy="554543"/>
            <a:chOff x="0" y="0"/>
            <a:chExt cx="836251" cy="135502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573C2D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38" id="38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39" id="39"/>
          <p:cNvSpPr/>
          <p:nvPr/>
        </p:nvSpPr>
        <p:spPr>
          <a:xfrm flipH="false" flipV="false" rot="0">
            <a:off x="7377181" y="4322785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-4031" r="-139870" b="-1130116"/>
            </a:stretch>
          </a:blipFill>
        </p:spPr>
      </p:sp>
      <p:grpSp>
        <p:nvGrpSpPr>
          <p:cNvPr name="Group 40" id="40"/>
          <p:cNvGrpSpPr/>
          <p:nvPr/>
        </p:nvGrpSpPr>
        <p:grpSpPr>
          <a:xfrm rot="0">
            <a:off x="8115529" y="4441372"/>
            <a:ext cx="3422374" cy="554543"/>
            <a:chOff x="0" y="0"/>
            <a:chExt cx="836251" cy="135502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372116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43" id="43"/>
          <p:cNvSpPr/>
          <p:nvPr/>
        </p:nvSpPr>
        <p:spPr>
          <a:xfrm flipH="true" flipV="false" rot="842192">
            <a:off x="7544812" y="4365742"/>
            <a:ext cx="613729" cy="619147"/>
          </a:xfrm>
          <a:custGeom>
            <a:avLst/>
            <a:gdLst/>
            <a:ahLst/>
            <a:cxnLst/>
            <a:rect r="r" b="b" t="t" l="l"/>
            <a:pathLst>
              <a:path h="619147" w="613729">
                <a:moveTo>
                  <a:pt x="613730" y="0"/>
                </a:moveTo>
                <a:lnTo>
                  <a:pt x="0" y="0"/>
                </a:lnTo>
                <a:lnTo>
                  <a:pt x="0" y="619147"/>
                </a:lnTo>
                <a:lnTo>
                  <a:pt x="613730" y="619147"/>
                </a:lnTo>
                <a:lnTo>
                  <a:pt x="61373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4" id="44"/>
          <p:cNvGrpSpPr/>
          <p:nvPr/>
        </p:nvGrpSpPr>
        <p:grpSpPr>
          <a:xfrm rot="0">
            <a:off x="8115529" y="4398043"/>
            <a:ext cx="3422374" cy="554543"/>
            <a:chOff x="0" y="0"/>
            <a:chExt cx="836251" cy="135502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573C2D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46" id="46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47" id="47"/>
          <p:cNvSpPr/>
          <p:nvPr/>
        </p:nvSpPr>
        <p:spPr>
          <a:xfrm flipH="false" flipV="false" rot="0">
            <a:off x="7497013" y="708247"/>
            <a:ext cx="4977109" cy="701334"/>
          </a:xfrm>
          <a:custGeom>
            <a:avLst/>
            <a:gdLst/>
            <a:ahLst/>
            <a:cxnLst/>
            <a:rect r="r" b="b" t="t" l="l"/>
            <a:pathLst>
              <a:path h="701334" w="4977109">
                <a:moveTo>
                  <a:pt x="0" y="0"/>
                </a:moveTo>
                <a:lnTo>
                  <a:pt x="4977109" y="0"/>
                </a:lnTo>
                <a:lnTo>
                  <a:pt x="4977109" y="701334"/>
                </a:lnTo>
                <a:lnTo>
                  <a:pt x="0" y="7013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031" r="-139870" b="-1130116"/>
            </a:stretch>
          </a:blipFill>
        </p:spPr>
      </p:sp>
      <p:grpSp>
        <p:nvGrpSpPr>
          <p:cNvPr name="Group 48" id="48"/>
          <p:cNvGrpSpPr/>
          <p:nvPr/>
        </p:nvGrpSpPr>
        <p:grpSpPr>
          <a:xfrm rot="0">
            <a:off x="8235361" y="826835"/>
            <a:ext cx="3422374" cy="554543"/>
            <a:chOff x="0" y="0"/>
            <a:chExt cx="836251" cy="135502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372116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50" id="50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51" id="51"/>
          <p:cNvSpPr/>
          <p:nvPr/>
        </p:nvSpPr>
        <p:spPr>
          <a:xfrm flipH="true" flipV="false" rot="842192">
            <a:off x="7664645" y="751204"/>
            <a:ext cx="613729" cy="619147"/>
          </a:xfrm>
          <a:custGeom>
            <a:avLst/>
            <a:gdLst/>
            <a:ahLst/>
            <a:cxnLst/>
            <a:rect r="r" b="b" t="t" l="l"/>
            <a:pathLst>
              <a:path h="619147" w="613729">
                <a:moveTo>
                  <a:pt x="613729" y="0"/>
                </a:moveTo>
                <a:lnTo>
                  <a:pt x="0" y="0"/>
                </a:lnTo>
                <a:lnTo>
                  <a:pt x="0" y="619147"/>
                </a:lnTo>
                <a:lnTo>
                  <a:pt x="613729" y="619147"/>
                </a:lnTo>
                <a:lnTo>
                  <a:pt x="61372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2" id="52"/>
          <p:cNvGrpSpPr/>
          <p:nvPr/>
        </p:nvGrpSpPr>
        <p:grpSpPr>
          <a:xfrm rot="0">
            <a:off x="8235361" y="783506"/>
            <a:ext cx="3422374" cy="554543"/>
            <a:chOff x="0" y="0"/>
            <a:chExt cx="836251" cy="135502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836251" cy="135502"/>
            </a:xfrm>
            <a:custGeom>
              <a:avLst/>
              <a:gdLst/>
              <a:ahLst/>
              <a:cxnLst/>
              <a:rect r="r" b="b" t="t" l="l"/>
              <a:pathLst>
                <a:path h="135502" w="836251">
                  <a:moveTo>
                    <a:pt x="67751" y="0"/>
                  </a:moveTo>
                  <a:lnTo>
                    <a:pt x="768500" y="0"/>
                  </a:lnTo>
                  <a:cubicBezTo>
                    <a:pt x="786469" y="0"/>
                    <a:pt x="803702" y="7138"/>
                    <a:pt x="816407" y="19844"/>
                  </a:cubicBezTo>
                  <a:cubicBezTo>
                    <a:pt x="829113" y="32550"/>
                    <a:pt x="836251" y="49782"/>
                    <a:pt x="836251" y="67751"/>
                  </a:cubicBezTo>
                  <a:lnTo>
                    <a:pt x="836251" y="67751"/>
                  </a:lnTo>
                  <a:cubicBezTo>
                    <a:pt x="836251" y="105169"/>
                    <a:pt x="805918" y="135502"/>
                    <a:pt x="768500" y="135502"/>
                  </a:cubicBezTo>
                  <a:lnTo>
                    <a:pt x="67751" y="135502"/>
                  </a:lnTo>
                  <a:cubicBezTo>
                    <a:pt x="49782" y="135502"/>
                    <a:pt x="32550" y="128364"/>
                    <a:pt x="19844" y="115658"/>
                  </a:cubicBezTo>
                  <a:cubicBezTo>
                    <a:pt x="7138" y="102952"/>
                    <a:pt x="0" y="85719"/>
                    <a:pt x="0" y="67751"/>
                  </a:cubicBezTo>
                  <a:lnTo>
                    <a:pt x="0" y="67751"/>
                  </a:lnTo>
                  <a:cubicBezTo>
                    <a:pt x="0" y="49782"/>
                    <a:pt x="7138" y="32550"/>
                    <a:pt x="19844" y="19844"/>
                  </a:cubicBezTo>
                  <a:cubicBezTo>
                    <a:pt x="32550" y="7138"/>
                    <a:pt x="49782" y="0"/>
                    <a:pt x="67751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24E39">
                    <a:alpha val="100000"/>
                  </a:srgbClr>
                </a:gs>
                <a:gs pos="100000">
                  <a:srgbClr val="573C2D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54" id="54"/>
            <p:cNvSpPr txBox="true"/>
            <p:nvPr/>
          </p:nvSpPr>
          <p:spPr>
            <a:xfrm>
              <a:off x="0" y="-47625"/>
              <a:ext cx="836251" cy="1831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55" id="55"/>
          <p:cNvGrpSpPr/>
          <p:nvPr/>
        </p:nvGrpSpPr>
        <p:grpSpPr>
          <a:xfrm rot="0">
            <a:off x="1258315" y="7002835"/>
            <a:ext cx="4311295" cy="820771"/>
            <a:chOff x="0" y="0"/>
            <a:chExt cx="1053457" cy="200554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1053457" cy="200554"/>
            </a:xfrm>
            <a:custGeom>
              <a:avLst/>
              <a:gdLst/>
              <a:ahLst/>
              <a:cxnLst/>
              <a:rect r="r" b="b" t="t" l="l"/>
              <a:pathLst>
                <a:path h="200554" w="1053457">
                  <a:moveTo>
                    <a:pt x="98765" y="0"/>
                  </a:moveTo>
                  <a:lnTo>
                    <a:pt x="954692" y="0"/>
                  </a:lnTo>
                  <a:cubicBezTo>
                    <a:pt x="980886" y="0"/>
                    <a:pt x="1006008" y="10406"/>
                    <a:pt x="1024530" y="28928"/>
                  </a:cubicBezTo>
                  <a:cubicBezTo>
                    <a:pt x="1043052" y="47450"/>
                    <a:pt x="1053457" y="72571"/>
                    <a:pt x="1053457" y="98765"/>
                  </a:cubicBezTo>
                  <a:lnTo>
                    <a:pt x="1053457" y="101789"/>
                  </a:lnTo>
                  <a:cubicBezTo>
                    <a:pt x="1053457" y="156335"/>
                    <a:pt x="1009239" y="200554"/>
                    <a:pt x="954692" y="200554"/>
                  </a:cubicBezTo>
                  <a:lnTo>
                    <a:pt x="98765" y="200554"/>
                  </a:lnTo>
                  <a:cubicBezTo>
                    <a:pt x="44219" y="200554"/>
                    <a:pt x="0" y="156335"/>
                    <a:pt x="0" y="101789"/>
                  </a:cubicBezTo>
                  <a:lnTo>
                    <a:pt x="0" y="98765"/>
                  </a:lnTo>
                  <a:cubicBezTo>
                    <a:pt x="0" y="44219"/>
                    <a:pt x="44219" y="0"/>
                    <a:pt x="98765" y="0"/>
                  </a:cubicBez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57" id="57"/>
            <p:cNvSpPr txBox="true"/>
            <p:nvPr/>
          </p:nvSpPr>
          <p:spPr>
            <a:xfrm>
              <a:off x="0" y="-47625"/>
              <a:ext cx="1053457" cy="248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58" id="58"/>
          <p:cNvGrpSpPr/>
          <p:nvPr/>
        </p:nvGrpSpPr>
        <p:grpSpPr>
          <a:xfrm rot="0">
            <a:off x="1258315" y="5820114"/>
            <a:ext cx="4311295" cy="820771"/>
            <a:chOff x="0" y="0"/>
            <a:chExt cx="1053457" cy="200554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053457" cy="200554"/>
            </a:xfrm>
            <a:custGeom>
              <a:avLst/>
              <a:gdLst/>
              <a:ahLst/>
              <a:cxnLst/>
              <a:rect r="r" b="b" t="t" l="l"/>
              <a:pathLst>
                <a:path h="200554" w="1053457">
                  <a:moveTo>
                    <a:pt x="98765" y="0"/>
                  </a:moveTo>
                  <a:lnTo>
                    <a:pt x="954692" y="0"/>
                  </a:lnTo>
                  <a:cubicBezTo>
                    <a:pt x="980886" y="0"/>
                    <a:pt x="1006008" y="10406"/>
                    <a:pt x="1024530" y="28928"/>
                  </a:cubicBezTo>
                  <a:cubicBezTo>
                    <a:pt x="1043052" y="47450"/>
                    <a:pt x="1053457" y="72571"/>
                    <a:pt x="1053457" y="98765"/>
                  </a:cubicBezTo>
                  <a:lnTo>
                    <a:pt x="1053457" y="101789"/>
                  </a:lnTo>
                  <a:cubicBezTo>
                    <a:pt x="1053457" y="156335"/>
                    <a:pt x="1009239" y="200554"/>
                    <a:pt x="954692" y="200554"/>
                  </a:cubicBezTo>
                  <a:lnTo>
                    <a:pt x="98765" y="200554"/>
                  </a:lnTo>
                  <a:cubicBezTo>
                    <a:pt x="44219" y="200554"/>
                    <a:pt x="0" y="156335"/>
                    <a:pt x="0" y="101789"/>
                  </a:cubicBezTo>
                  <a:lnTo>
                    <a:pt x="0" y="98765"/>
                  </a:lnTo>
                  <a:cubicBezTo>
                    <a:pt x="0" y="44219"/>
                    <a:pt x="44219" y="0"/>
                    <a:pt x="98765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60" id="60"/>
            <p:cNvSpPr txBox="true"/>
            <p:nvPr/>
          </p:nvSpPr>
          <p:spPr>
            <a:xfrm>
              <a:off x="0" y="-47625"/>
              <a:ext cx="1053457" cy="248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TextBox 61" id="61"/>
          <p:cNvSpPr txBox="true"/>
          <p:nvPr/>
        </p:nvSpPr>
        <p:spPr>
          <a:xfrm rot="0">
            <a:off x="8078366" y="1962592"/>
            <a:ext cx="363830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F1DD98"/>
                </a:solidFill>
                <a:cs typeface="Mali Bold"/>
              </a:rPr>
              <a:t>หน่วยการเรียนรู้ที่ 2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8099263" y="3202766"/>
            <a:ext cx="363830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F1DD98"/>
                </a:solidFill>
                <a:cs typeface="Mali Bold"/>
              </a:rPr>
              <a:t>หน่วยการเรียนรู้ที่ 3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7979430" y="4469588"/>
            <a:ext cx="363830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F1DD98"/>
                </a:solidFill>
                <a:cs typeface="Mali Bold"/>
              </a:rPr>
              <a:t>หน่วยการเรียนรู้ที่ 4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8099263" y="855050"/>
            <a:ext cx="363830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>
                <a:solidFill>
                  <a:srgbClr val="F1DD98"/>
                </a:solidFill>
                <a:cs typeface="Mali Bold"/>
              </a:rPr>
              <a:t>หน่วยการเรียนรู้ที่ 1</a:t>
            </a:r>
          </a:p>
        </p:txBody>
      </p:sp>
      <p:grpSp>
        <p:nvGrpSpPr>
          <p:cNvPr name="Group 65" id="65"/>
          <p:cNvGrpSpPr/>
          <p:nvPr/>
        </p:nvGrpSpPr>
        <p:grpSpPr>
          <a:xfrm rot="0">
            <a:off x="1344541" y="7038464"/>
            <a:ext cx="4138842" cy="749514"/>
            <a:chOff x="0" y="0"/>
            <a:chExt cx="5518456" cy="999352"/>
          </a:xfrm>
        </p:grpSpPr>
        <p:grpSp>
          <p:nvGrpSpPr>
            <p:cNvPr name="Group 66" id="66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67" id="67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68" id="68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69" id="69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70" id="70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71" id="71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72" id="72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73" id="73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2</a:t>
              </a:r>
            </a:p>
          </p:txBody>
        </p:sp>
      </p:grpSp>
      <p:grpSp>
        <p:nvGrpSpPr>
          <p:cNvPr name="Group 74" id="74"/>
          <p:cNvGrpSpPr/>
          <p:nvPr/>
        </p:nvGrpSpPr>
        <p:grpSpPr>
          <a:xfrm rot="0">
            <a:off x="1258315" y="8279977"/>
            <a:ext cx="4311295" cy="820771"/>
            <a:chOff x="0" y="0"/>
            <a:chExt cx="1053457" cy="200554"/>
          </a:xfrm>
        </p:grpSpPr>
        <p:sp>
          <p:nvSpPr>
            <p:cNvPr name="Freeform 75" id="75"/>
            <p:cNvSpPr/>
            <p:nvPr/>
          </p:nvSpPr>
          <p:spPr>
            <a:xfrm flipH="false" flipV="false" rot="0">
              <a:off x="0" y="0"/>
              <a:ext cx="1053457" cy="200554"/>
            </a:xfrm>
            <a:custGeom>
              <a:avLst/>
              <a:gdLst/>
              <a:ahLst/>
              <a:cxnLst/>
              <a:rect r="r" b="b" t="t" l="l"/>
              <a:pathLst>
                <a:path h="200554" w="1053457">
                  <a:moveTo>
                    <a:pt x="98765" y="0"/>
                  </a:moveTo>
                  <a:lnTo>
                    <a:pt x="954692" y="0"/>
                  </a:lnTo>
                  <a:cubicBezTo>
                    <a:pt x="980886" y="0"/>
                    <a:pt x="1006008" y="10406"/>
                    <a:pt x="1024530" y="28928"/>
                  </a:cubicBezTo>
                  <a:cubicBezTo>
                    <a:pt x="1043052" y="47450"/>
                    <a:pt x="1053457" y="72571"/>
                    <a:pt x="1053457" y="98765"/>
                  </a:cubicBezTo>
                  <a:lnTo>
                    <a:pt x="1053457" y="101789"/>
                  </a:lnTo>
                  <a:cubicBezTo>
                    <a:pt x="1053457" y="156335"/>
                    <a:pt x="1009239" y="200554"/>
                    <a:pt x="954692" y="200554"/>
                  </a:cubicBezTo>
                  <a:lnTo>
                    <a:pt x="98765" y="200554"/>
                  </a:lnTo>
                  <a:cubicBezTo>
                    <a:pt x="44219" y="200554"/>
                    <a:pt x="0" y="156335"/>
                    <a:pt x="0" y="101789"/>
                  </a:cubicBezTo>
                  <a:lnTo>
                    <a:pt x="0" y="98765"/>
                  </a:lnTo>
                  <a:cubicBezTo>
                    <a:pt x="0" y="44219"/>
                    <a:pt x="44219" y="0"/>
                    <a:pt x="98765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76" id="76"/>
            <p:cNvSpPr txBox="true"/>
            <p:nvPr/>
          </p:nvSpPr>
          <p:spPr>
            <a:xfrm>
              <a:off x="0" y="-47625"/>
              <a:ext cx="1053457" cy="248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77" id="77"/>
          <p:cNvGrpSpPr/>
          <p:nvPr/>
        </p:nvGrpSpPr>
        <p:grpSpPr>
          <a:xfrm rot="0">
            <a:off x="1344541" y="8315605"/>
            <a:ext cx="4138842" cy="749514"/>
            <a:chOff x="0" y="0"/>
            <a:chExt cx="5518456" cy="999352"/>
          </a:xfrm>
        </p:grpSpPr>
        <p:grpSp>
          <p:nvGrpSpPr>
            <p:cNvPr name="Group 78" id="78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79" id="79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80" id="80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81" id="81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2" id="82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83" id="83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84" id="84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85" id="85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3</a:t>
              </a:r>
            </a:p>
          </p:txBody>
        </p:sp>
      </p:grpSp>
      <p:grpSp>
        <p:nvGrpSpPr>
          <p:cNvPr name="Group 86" id="86"/>
          <p:cNvGrpSpPr/>
          <p:nvPr/>
        </p:nvGrpSpPr>
        <p:grpSpPr>
          <a:xfrm rot="0">
            <a:off x="1258315" y="9465189"/>
            <a:ext cx="4311295" cy="820771"/>
            <a:chOff x="0" y="0"/>
            <a:chExt cx="1053457" cy="200554"/>
          </a:xfrm>
        </p:grpSpPr>
        <p:sp>
          <p:nvSpPr>
            <p:cNvPr name="Freeform 87" id="87"/>
            <p:cNvSpPr/>
            <p:nvPr/>
          </p:nvSpPr>
          <p:spPr>
            <a:xfrm flipH="false" flipV="false" rot="0">
              <a:off x="0" y="0"/>
              <a:ext cx="1053457" cy="200554"/>
            </a:xfrm>
            <a:custGeom>
              <a:avLst/>
              <a:gdLst/>
              <a:ahLst/>
              <a:cxnLst/>
              <a:rect r="r" b="b" t="t" l="l"/>
              <a:pathLst>
                <a:path h="200554" w="1053457">
                  <a:moveTo>
                    <a:pt x="98765" y="0"/>
                  </a:moveTo>
                  <a:lnTo>
                    <a:pt x="954692" y="0"/>
                  </a:lnTo>
                  <a:cubicBezTo>
                    <a:pt x="980886" y="0"/>
                    <a:pt x="1006008" y="10406"/>
                    <a:pt x="1024530" y="28928"/>
                  </a:cubicBezTo>
                  <a:cubicBezTo>
                    <a:pt x="1043052" y="47450"/>
                    <a:pt x="1053457" y="72571"/>
                    <a:pt x="1053457" y="98765"/>
                  </a:cubicBezTo>
                  <a:lnTo>
                    <a:pt x="1053457" y="101789"/>
                  </a:lnTo>
                  <a:cubicBezTo>
                    <a:pt x="1053457" y="156335"/>
                    <a:pt x="1009239" y="200554"/>
                    <a:pt x="954692" y="200554"/>
                  </a:cubicBezTo>
                  <a:lnTo>
                    <a:pt x="98765" y="200554"/>
                  </a:lnTo>
                  <a:cubicBezTo>
                    <a:pt x="44219" y="200554"/>
                    <a:pt x="0" y="156335"/>
                    <a:pt x="0" y="101789"/>
                  </a:cubicBezTo>
                  <a:lnTo>
                    <a:pt x="0" y="98765"/>
                  </a:lnTo>
                  <a:cubicBezTo>
                    <a:pt x="0" y="44219"/>
                    <a:pt x="44219" y="0"/>
                    <a:pt x="98765" y="0"/>
                  </a:cubicBez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88" id="88"/>
            <p:cNvSpPr txBox="true"/>
            <p:nvPr/>
          </p:nvSpPr>
          <p:spPr>
            <a:xfrm>
              <a:off x="0" y="-47625"/>
              <a:ext cx="1053457" cy="248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89" id="89"/>
          <p:cNvGrpSpPr/>
          <p:nvPr/>
        </p:nvGrpSpPr>
        <p:grpSpPr>
          <a:xfrm rot="0">
            <a:off x="1344541" y="9500817"/>
            <a:ext cx="4138842" cy="749514"/>
            <a:chOff x="0" y="0"/>
            <a:chExt cx="5518456" cy="999352"/>
          </a:xfrm>
        </p:grpSpPr>
        <p:grpSp>
          <p:nvGrpSpPr>
            <p:cNvPr name="Group 90" id="90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91" id="91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92" id="92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93" id="93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94" id="94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95" id="95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96" id="96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97" id="97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4</a:t>
              </a:r>
            </a:p>
          </p:txBody>
        </p:sp>
      </p:grpSp>
      <p:grpSp>
        <p:nvGrpSpPr>
          <p:cNvPr name="Group 98" id="98"/>
          <p:cNvGrpSpPr/>
          <p:nvPr/>
        </p:nvGrpSpPr>
        <p:grpSpPr>
          <a:xfrm rot="0">
            <a:off x="1344541" y="5855743"/>
            <a:ext cx="4138842" cy="749514"/>
            <a:chOff x="0" y="0"/>
            <a:chExt cx="5518456" cy="999352"/>
          </a:xfrm>
        </p:grpSpPr>
        <p:grpSp>
          <p:nvGrpSpPr>
            <p:cNvPr name="Group 99" id="99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100" id="100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01" id="101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02" id="102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03" id="103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104" id="104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05" id="105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106" id="106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1</a:t>
              </a:r>
            </a:p>
          </p:txBody>
        </p:sp>
      </p:grpSp>
      <p:grpSp>
        <p:nvGrpSpPr>
          <p:cNvPr name="Group 107" id="107"/>
          <p:cNvGrpSpPr/>
          <p:nvPr/>
        </p:nvGrpSpPr>
        <p:grpSpPr>
          <a:xfrm rot="0">
            <a:off x="7003476" y="6973271"/>
            <a:ext cx="4138842" cy="749514"/>
            <a:chOff x="0" y="0"/>
            <a:chExt cx="5518456" cy="999352"/>
          </a:xfrm>
        </p:grpSpPr>
        <p:grpSp>
          <p:nvGrpSpPr>
            <p:cNvPr name="Group 108" id="108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109" id="109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10" id="110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11" id="111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12" id="112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113" id="113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14" id="114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115" id="115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2</a:t>
              </a:r>
            </a:p>
          </p:txBody>
        </p:sp>
      </p:grpSp>
      <p:grpSp>
        <p:nvGrpSpPr>
          <p:cNvPr name="Group 116" id="116"/>
          <p:cNvGrpSpPr/>
          <p:nvPr/>
        </p:nvGrpSpPr>
        <p:grpSpPr>
          <a:xfrm rot="0">
            <a:off x="7003476" y="8250413"/>
            <a:ext cx="4138842" cy="749514"/>
            <a:chOff x="0" y="0"/>
            <a:chExt cx="5518456" cy="999352"/>
          </a:xfrm>
        </p:grpSpPr>
        <p:grpSp>
          <p:nvGrpSpPr>
            <p:cNvPr name="Group 117" id="117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118" id="118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19" id="119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20" id="120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21" id="121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122" id="122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23" id="123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124" id="124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3</a:t>
              </a:r>
            </a:p>
          </p:txBody>
        </p:sp>
      </p:grpSp>
      <p:grpSp>
        <p:nvGrpSpPr>
          <p:cNvPr name="Group 125" id="125"/>
          <p:cNvGrpSpPr/>
          <p:nvPr/>
        </p:nvGrpSpPr>
        <p:grpSpPr>
          <a:xfrm rot="0">
            <a:off x="7003476" y="9435625"/>
            <a:ext cx="4138842" cy="749514"/>
            <a:chOff x="0" y="0"/>
            <a:chExt cx="5518456" cy="999352"/>
          </a:xfrm>
        </p:grpSpPr>
        <p:grpSp>
          <p:nvGrpSpPr>
            <p:cNvPr name="Group 126" id="126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127" id="127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28" id="128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29" id="129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30" id="130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131" id="131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32" id="132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133" id="133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4</a:t>
              </a:r>
            </a:p>
          </p:txBody>
        </p:sp>
      </p:grpSp>
      <p:grpSp>
        <p:nvGrpSpPr>
          <p:cNvPr name="Group 134" id="134"/>
          <p:cNvGrpSpPr/>
          <p:nvPr/>
        </p:nvGrpSpPr>
        <p:grpSpPr>
          <a:xfrm rot="0">
            <a:off x="7003476" y="5790551"/>
            <a:ext cx="4138842" cy="749514"/>
            <a:chOff x="0" y="0"/>
            <a:chExt cx="5518456" cy="999352"/>
          </a:xfrm>
        </p:grpSpPr>
        <p:grpSp>
          <p:nvGrpSpPr>
            <p:cNvPr name="Group 135" id="135"/>
            <p:cNvGrpSpPr/>
            <p:nvPr/>
          </p:nvGrpSpPr>
          <p:grpSpPr>
            <a:xfrm rot="0">
              <a:off x="848851" y="187752"/>
              <a:ext cx="4563165" cy="739391"/>
              <a:chOff x="0" y="0"/>
              <a:chExt cx="836251" cy="135502"/>
            </a:xfrm>
          </p:grpSpPr>
          <p:sp>
            <p:nvSpPr>
              <p:cNvPr name="Freeform 136" id="136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372116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37" id="137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38" id="138"/>
            <p:cNvSpPr/>
            <p:nvPr/>
          </p:nvSpPr>
          <p:spPr>
            <a:xfrm flipH="true" flipV="false" rot="842192">
              <a:off x="87895" y="86912"/>
              <a:ext cx="818306" cy="825529"/>
            </a:xfrm>
            <a:custGeom>
              <a:avLst/>
              <a:gdLst/>
              <a:ahLst/>
              <a:cxnLst/>
              <a:rect r="r" b="b" t="t" l="l"/>
              <a:pathLst>
                <a:path h="825529" w="818306">
                  <a:moveTo>
                    <a:pt x="818306" y="0"/>
                  </a:moveTo>
                  <a:lnTo>
                    <a:pt x="0" y="0"/>
                  </a:lnTo>
                  <a:lnTo>
                    <a:pt x="0" y="825529"/>
                  </a:lnTo>
                  <a:lnTo>
                    <a:pt x="818306" y="825529"/>
                  </a:lnTo>
                  <a:lnTo>
                    <a:pt x="818306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39" id="139"/>
            <p:cNvGrpSpPr/>
            <p:nvPr/>
          </p:nvGrpSpPr>
          <p:grpSpPr>
            <a:xfrm rot="0">
              <a:off x="848851" y="129981"/>
              <a:ext cx="4563165" cy="739391"/>
              <a:chOff x="0" y="0"/>
              <a:chExt cx="836251" cy="135502"/>
            </a:xfrm>
          </p:grpSpPr>
          <p:sp>
            <p:nvSpPr>
              <p:cNvPr name="Freeform 140" id="140"/>
              <p:cNvSpPr/>
              <p:nvPr/>
            </p:nvSpPr>
            <p:spPr>
              <a:xfrm flipH="false" flipV="false" rot="0">
                <a:off x="0" y="0"/>
                <a:ext cx="836251" cy="135502"/>
              </a:xfrm>
              <a:custGeom>
                <a:avLst/>
                <a:gdLst/>
                <a:ahLst/>
                <a:cxnLst/>
                <a:rect r="r" b="b" t="t" l="l"/>
                <a:pathLst>
                  <a:path h="135502" w="836251">
                    <a:moveTo>
                      <a:pt x="67751" y="0"/>
                    </a:moveTo>
                    <a:lnTo>
                      <a:pt x="768500" y="0"/>
                    </a:lnTo>
                    <a:cubicBezTo>
                      <a:pt x="786469" y="0"/>
                      <a:pt x="803702" y="7138"/>
                      <a:pt x="816407" y="19844"/>
                    </a:cubicBezTo>
                    <a:cubicBezTo>
                      <a:pt x="829113" y="32550"/>
                      <a:pt x="836251" y="49782"/>
                      <a:pt x="836251" y="67751"/>
                    </a:cubicBezTo>
                    <a:lnTo>
                      <a:pt x="836251" y="67751"/>
                    </a:lnTo>
                    <a:cubicBezTo>
                      <a:pt x="836251" y="105169"/>
                      <a:pt x="805918" y="135502"/>
                      <a:pt x="768500" y="135502"/>
                    </a:cubicBezTo>
                    <a:lnTo>
                      <a:pt x="67751" y="135502"/>
                    </a:lnTo>
                    <a:cubicBezTo>
                      <a:pt x="49782" y="135502"/>
                      <a:pt x="32550" y="128364"/>
                      <a:pt x="19844" y="115658"/>
                    </a:cubicBezTo>
                    <a:cubicBezTo>
                      <a:pt x="7138" y="102952"/>
                      <a:pt x="0" y="85719"/>
                      <a:pt x="0" y="67751"/>
                    </a:cubicBezTo>
                    <a:lnTo>
                      <a:pt x="0" y="67751"/>
                    </a:lnTo>
                    <a:cubicBezTo>
                      <a:pt x="0" y="49782"/>
                      <a:pt x="7138" y="32550"/>
                      <a:pt x="19844" y="19844"/>
                    </a:cubicBezTo>
                    <a:cubicBezTo>
                      <a:pt x="32550" y="7138"/>
                      <a:pt x="49782" y="0"/>
                      <a:pt x="67751" y="0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724E39">
                      <a:alpha val="100000"/>
                    </a:srgbClr>
                  </a:gs>
                  <a:gs pos="100000">
                    <a:srgbClr val="573C2D">
                      <a:alpha val="100000"/>
                    </a:srgbClr>
                  </a:gs>
                </a:gsLst>
                <a:lin ang="5400000"/>
              </a:gradFill>
            </p:spPr>
          </p:sp>
          <p:sp>
            <p:nvSpPr>
              <p:cNvPr name="TextBox 141" id="141"/>
              <p:cNvSpPr txBox="true"/>
              <p:nvPr/>
            </p:nvSpPr>
            <p:spPr>
              <a:xfrm>
                <a:off x="0" y="-47625"/>
                <a:ext cx="836251" cy="1831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142" id="142"/>
            <p:cNvSpPr txBox="true"/>
            <p:nvPr/>
          </p:nvSpPr>
          <p:spPr>
            <a:xfrm rot="0">
              <a:off x="667386" y="241248"/>
              <a:ext cx="4851070" cy="5251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>
                  <a:solidFill>
                    <a:srgbClr val="F1DD98"/>
                  </a:solidFill>
                  <a:cs typeface="Mali Bold"/>
                </a:rPr>
                <a:t>หน่วยการเรียนรู้ที่ 1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3734737"/>
            <a:ext cx="7187529" cy="3111742"/>
            <a:chOff x="0" y="0"/>
            <a:chExt cx="1756260" cy="7603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31552"/>
            <a:ext cx="7187529" cy="3111742"/>
            <a:chOff x="0" y="0"/>
            <a:chExt cx="1756260" cy="76034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915215" y="4811984"/>
            <a:ext cx="3357099" cy="957247"/>
            <a:chOff x="0" y="0"/>
            <a:chExt cx="4476132" cy="1276329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18" id="18"/>
            <p:cNvSpPr txBox="true"/>
            <p:nvPr/>
          </p:nvSpPr>
          <p:spPr>
            <a:xfrm rot="0">
              <a:off x="1603331" y="261677"/>
              <a:ext cx="2147311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ใบงาน</a:t>
              </a: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915215" y="1108800"/>
            <a:ext cx="3357099" cy="957247"/>
            <a:chOff x="0" y="0"/>
            <a:chExt cx="4476132" cy="1276329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29" id="29"/>
            <p:cNvSpPr txBox="true"/>
            <p:nvPr/>
          </p:nvSpPr>
          <p:spPr>
            <a:xfrm rot="0">
              <a:off x="1715036" y="261677"/>
              <a:ext cx="2147311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ใบความรู้</a:t>
              </a: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12169671" y="3734737"/>
            <a:ext cx="7187529" cy="3111742"/>
            <a:chOff x="0" y="0"/>
            <a:chExt cx="1756260" cy="76034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32" id="32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12169671" y="0"/>
            <a:ext cx="7187529" cy="3111742"/>
            <a:chOff x="0" y="0"/>
            <a:chExt cx="1756260" cy="760349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35" id="35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14084886" y="1077248"/>
            <a:ext cx="3357099" cy="957247"/>
            <a:chOff x="0" y="0"/>
            <a:chExt cx="4476132" cy="1276329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39" id="39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40" id="40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41" id="41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2" id="42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43" id="43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44" id="44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45" id="45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46" id="46"/>
            <p:cNvSpPr txBox="true"/>
            <p:nvPr/>
          </p:nvSpPr>
          <p:spPr>
            <a:xfrm rot="0">
              <a:off x="1301352" y="261677"/>
              <a:ext cx="2882739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แบทดสอบ</a:t>
              </a:r>
            </a:p>
          </p:txBody>
        </p:sp>
      </p:grpSp>
      <p:grpSp>
        <p:nvGrpSpPr>
          <p:cNvPr name="Group 47" id="47"/>
          <p:cNvGrpSpPr/>
          <p:nvPr/>
        </p:nvGrpSpPr>
        <p:grpSpPr>
          <a:xfrm rot="0">
            <a:off x="14084886" y="4811984"/>
            <a:ext cx="3357099" cy="957247"/>
            <a:chOff x="0" y="0"/>
            <a:chExt cx="4476132" cy="1276329"/>
          </a:xfrm>
        </p:grpSpPr>
        <p:grpSp>
          <p:nvGrpSpPr>
            <p:cNvPr name="Group 48" id="48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51" id="51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52" id="52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3" id="53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54" id="54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57" id="57"/>
            <p:cNvSpPr txBox="true"/>
            <p:nvPr/>
          </p:nvSpPr>
          <p:spPr>
            <a:xfrm rot="0">
              <a:off x="1301352" y="261677"/>
              <a:ext cx="2882739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แหล่งเรียนรู้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3988129"/>
            <a:ext cx="7187529" cy="3111742"/>
            <a:chOff x="0" y="0"/>
            <a:chExt cx="1756260" cy="7603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915215" y="5065377"/>
            <a:ext cx="3357099" cy="957247"/>
            <a:chOff x="0" y="0"/>
            <a:chExt cx="4476132" cy="1276329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603331" y="261677"/>
              <a:ext cx="2147311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ใบงาน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0" y="0"/>
            <a:ext cx="7187529" cy="3111742"/>
            <a:chOff x="0" y="0"/>
            <a:chExt cx="1756260" cy="760349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756260" cy="760349"/>
            </a:xfrm>
            <a:custGeom>
              <a:avLst/>
              <a:gdLst/>
              <a:ahLst/>
              <a:cxnLst/>
              <a:rect r="r" b="b" t="t" l="l"/>
              <a:pathLst>
                <a:path h="760349" w="1756260">
                  <a:moveTo>
                    <a:pt x="0" y="0"/>
                  </a:moveTo>
                  <a:lnTo>
                    <a:pt x="1756260" y="0"/>
                  </a:lnTo>
                  <a:lnTo>
                    <a:pt x="1756260" y="760349"/>
                  </a:lnTo>
                  <a:lnTo>
                    <a:pt x="0" y="760349"/>
                  </a:ln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47625"/>
              <a:ext cx="1756260" cy="8079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915215" y="1077248"/>
            <a:ext cx="3357099" cy="957247"/>
            <a:chOff x="0" y="0"/>
            <a:chExt cx="4476132" cy="1276329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80615"/>
              <a:ext cx="4476132" cy="1195714"/>
              <a:chOff x="0" y="0"/>
              <a:chExt cx="1643952" cy="439151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4476132" cy="1195714"/>
              <a:chOff x="0" y="0"/>
              <a:chExt cx="1643952" cy="439151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94296" y="74094"/>
              <a:ext cx="4269778" cy="1044010"/>
              <a:chOff x="0" y="0"/>
              <a:chExt cx="1796033" cy="439151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29" id="29"/>
            <p:cNvSpPr txBox="true"/>
            <p:nvPr/>
          </p:nvSpPr>
          <p:spPr>
            <a:xfrm rot="0">
              <a:off x="1743236" y="261677"/>
              <a:ext cx="2147311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ใบความรู้</a:t>
              </a: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12169671" y="0"/>
            <a:ext cx="7187529" cy="3111742"/>
            <a:chOff x="0" y="0"/>
            <a:chExt cx="9583372" cy="4148989"/>
          </a:xfrm>
        </p:grpSpPr>
        <p:grpSp>
          <p:nvGrpSpPr>
            <p:cNvPr name="Group 31" id="31"/>
            <p:cNvGrpSpPr/>
            <p:nvPr/>
          </p:nvGrpSpPr>
          <p:grpSpPr>
            <a:xfrm rot="0">
              <a:off x="0" y="0"/>
              <a:ext cx="9583372" cy="4148989"/>
              <a:chOff x="0" y="0"/>
              <a:chExt cx="1756260" cy="760349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1756260" cy="760349"/>
              </a:xfrm>
              <a:custGeom>
                <a:avLst/>
                <a:gdLst/>
                <a:ahLst/>
                <a:cxnLst/>
                <a:rect r="r" b="b" t="t" l="l"/>
                <a:pathLst>
                  <a:path h="760349" w="1756260">
                    <a:moveTo>
                      <a:pt x="0" y="0"/>
                    </a:moveTo>
                    <a:lnTo>
                      <a:pt x="1756260" y="0"/>
                    </a:lnTo>
                    <a:lnTo>
                      <a:pt x="1756260" y="760349"/>
                    </a:lnTo>
                    <a:lnTo>
                      <a:pt x="0" y="760349"/>
                    </a:ln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0" y="-47625"/>
                <a:ext cx="1756260" cy="80797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34" id="34"/>
            <p:cNvGrpSpPr/>
            <p:nvPr/>
          </p:nvGrpSpPr>
          <p:grpSpPr>
            <a:xfrm rot="0">
              <a:off x="2553620" y="1516945"/>
              <a:ext cx="4476132" cy="1195714"/>
              <a:chOff x="0" y="0"/>
              <a:chExt cx="1643952" cy="439151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36" id="36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37" id="37"/>
            <p:cNvGrpSpPr/>
            <p:nvPr/>
          </p:nvGrpSpPr>
          <p:grpSpPr>
            <a:xfrm rot="0">
              <a:off x="2553620" y="1436330"/>
              <a:ext cx="4476132" cy="1195714"/>
              <a:chOff x="0" y="0"/>
              <a:chExt cx="1643952" cy="439151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9" id="39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40" id="40"/>
            <p:cNvGrpSpPr/>
            <p:nvPr/>
          </p:nvGrpSpPr>
          <p:grpSpPr>
            <a:xfrm rot="0">
              <a:off x="2647916" y="1510424"/>
              <a:ext cx="4269778" cy="1044010"/>
              <a:chOff x="0" y="0"/>
              <a:chExt cx="1796033" cy="439151"/>
            </a:xfrm>
          </p:grpSpPr>
          <p:sp>
            <p:nvSpPr>
              <p:cNvPr name="Freeform 41" id="41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42" id="42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43" id="43"/>
            <p:cNvSpPr txBox="true"/>
            <p:nvPr/>
          </p:nvSpPr>
          <p:spPr>
            <a:xfrm rot="0">
              <a:off x="3806972" y="1698007"/>
              <a:ext cx="2882739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แหล่งเรียนรู้</a:t>
              </a:r>
            </a:p>
          </p:txBody>
        </p:sp>
      </p:grpSp>
      <p:grpSp>
        <p:nvGrpSpPr>
          <p:cNvPr name="Group 44" id="44"/>
          <p:cNvGrpSpPr/>
          <p:nvPr/>
        </p:nvGrpSpPr>
        <p:grpSpPr>
          <a:xfrm rot="0">
            <a:off x="12169671" y="3988129"/>
            <a:ext cx="7187529" cy="3111742"/>
            <a:chOff x="0" y="0"/>
            <a:chExt cx="9583372" cy="4148989"/>
          </a:xfrm>
        </p:grpSpPr>
        <p:grpSp>
          <p:nvGrpSpPr>
            <p:cNvPr name="Group 45" id="45"/>
            <p:cNvGrpSpPr/>
            <p:nvPr/>
          </p:nvGrpSpPr>
          <p:grpSpPr>
            <a:xfrm rot="0">
              <a:off x="0" y="0"/>
              <a:ext cx="9583372" cy="4148989"/>
              <a:chOff x="0" y="0"/>
              <a:chExt cx="1756260" cy="760349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 rot="0">
                <a:off x="0" y="0"/>
                <a:ext cx="1756260" cy="760349"/>
              </a:xfrm>
              <a:custGeom>
                <a:avLst/>
                <a:gdLst/>
                <a:ahLst/>
                <a:cxnLst/>
                <a:rect r="r" b="b" t="t" l="l"/>
                <a:pathLst>
                  <a:path h="760349" w="1756260">
                    <a:moveTo>
                      <a:pt x="0" y="0"/>
                    </a:moveTo>
                    <a:lnTo>
                      <a:pt x="1756260" y="0"/>
                    </a:lnTo>
                    <a:lnTo>
                      <a:pt x="1756260" y="760349"/>
                    </a:lnTo>
                    <a:lnTo>
                      <a:pt x="0" y="760349"/>
                    </a:lnTo>
                    <a:close/>
                  </a:path>
                </a:pathLst>
              </a:custGeom>
              <a:solidFill>
                <a:srgbClr val="FFF7D3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0" y="-47625"/>
                <a:ext cx="1756260" cy="80797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48" id="48"/>
            <p:cNvGrpSpPr/>
            <p:nvPr/>
          </p:nvGrpSpPr>
          <p:grpSpPr>
            <a:xfrm rot="0">
              <a:off x="2553620" y="1516945"/>
              <a:ext cx="4476132" cy="1195714"/>
              <a:chOff x="0" y="0"/>
              <a:chExt cx="1643952" cy="439151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126837" y="0"/>
                    </a:moveTo>
                    <a:lnTo>
                      <a:pt x="1517114" y="0"/>
                    </a:lnTo>
                    <a:cubicBezTo>
                      <a:pt x="1587165" y="0"/>
                      <a:pt x="1643952" y="56787"/>
                      <a:pt x="1643952" y="126837"/>
                    </a:cubicBezTo>
                    <a:lnTo>
                      <a:pt x="1643952" y="312313"/>
                    </a:lnTo>
                    <a:cubicBezTo>
                      <a:pt x="1643952" y="382364"/>
                      <a:pt x="1587165" y="439151"/>
                      <a:pt x="1517114" y="439151"/>
                    </a:cubicBezTo>
                    <a:lnTo>
                      <a:pt x="126837" y="439151"/>
                    </a:lnTo>
                    <a:cubicBezTo>
                      <a:pt x="56787" y="439151"/>
                      <a:pt x="0" y="382364"/>
                      <a:pt x="0" y="312313"/>
                    </a:cubicBezTo>
                    <a:lnTo>
                      <a:pt x="0" y="126837"/>
                    </a:lnTo>
                    <a:cubicBezTo>
                      <a:pt x="0" y="56787"/>
                      <a:pt x="56787" y="0"/>
                      <a:pt x="126837" y="0"/>
                    </a:cubicBezTo>
                    <a:close/>
                  </a:path>
                </a:pathLst>
              </a:custGeom>
              <a:solidFill>
                <a:srgbClr val="B1A373"/>
              </a:solidFill>
            </p:spPr>
          </p:sp>
          <p:sp>
            <p:nvSpPr>
              <p:cNvPr name="TextBox 50" id="50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51" id="51"/>
            <p:cNvGrpSpPr/>
            <p:nvPr/>
          </p:nvGrpSpPr>
          <p:grpSpPr>
            <a:xfrm rot="0">
              <a:off x="2553620" y="1436330"/>
              <a:ext cx="4476132" cy="1195714"/>
              <a:chOff x="0" y="0"/>
              <a:chExt cx="1643952" cy="439151"/>
            </a:xfrm>
          </p:grpSpPr>
          <p:sp>
            <p:nvSpPr>
              <p:cNvPr name="Freeform 52" id="52"/>
              <p:cNvSpPr/>
              <p:nvPr/>
            </p:nvSpPr>
            <p:spPr>
              <a:xfrm flipH="false" flipV="false" rot="0">
                <a:off x="0" y="0"/>
                <a:ext cx="1643952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643952">
                    <a:moveTo>
                      <a:pt x="219083" y="0"/>
                    </a:moveTo>
                    <a:lnTo>
                      <a:pt x="1424869" y="0"/>
                    </a:lnTo>
                    <a:cubicBezTo>
                      <a:pt x="1545865" y="0"/>
                      <a:pt x="1643952" y="98087"/>
                      <a:pt x="1643952" y="219083"/>
                    </a:cubicBezTo>
                    <a:lnTo>
                      <a:pt x="1643952" y="220068"/>
                    </a:lnTo>
                    <a:cubicBezTo>
                      <a:pt x="1643952" y="278172"/>
                      <a:pt x="1620870" y="333897"/>
                      <a:pt x="1579784" y="374983"/>
                    </a:cubicBezTo>
                    <a:cubicBezTo>
                      <a:pt x="1538698" y="416069"/>
                      <a:pt x="1482973" y="439151"/>
                      <a:pt x="1424869" y="439151"/>
                    </a:cubicBezTo>
                    <a:lnTo>
                      <a:pt x="219083" y="439151"/>
                    </a:lnTo>
                    <a:cubicBezTo>
                      <a:pt x="160978" y="439151"/>
                      <a:pt x="105254" y="416069"/>
                      <a:pt x="64168" y="374983"/>
                    </a:cubicBezTo>
                    <a:cubicBezTo>
                      <a:pt x="23082" y="333897"/>
                      <a:pt x="0" y="278172"/>
                      <a:pt x="0" y="220068"/>
                    </a:cubicBezTo>
                    <a:lnTo>
                      <a:pt x="0" y="219083"/>
                    </a:lnTo>
                    <a:cubicBezTo>
                      <a:pt x="0" y="160978"/>
                      <a:pt x="23082" y="105254"/>
                      <a:pt x="64168" y="64168"/>
                    </a:cubicBezTo>
                    <a:cubicBezTo>
                      <a:pt x="105254" y="23082"/>
                      <a:pt x="160978" y="0"/>
                      <a:pt x="21908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3" id="53"/>
              <p:cNvSpPr txBox="true"/>
              <p:nvPr/>
            </p:nvSpPr>
            <p:spPr>
              <a:xfrm>
                <a:off x="0" y="-47625"/>
                <a:ext cx="1643952" cy="486776"/>
              </a:xfrm>
              <a:prstGeom prst="rect">
                <a:avLst/>
              </a:prstGeom>
            </p:spPr>
            <p:txBody>
              <a:bodyPr anchor="ctr" rtlCol="false" tIns="33606" lIns="33606" bIns="33606" rIns="33606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54" id="54"/>
            <p:cNvGrpSpPr/>
            <p:nvPr/>
          </p:nvGrpSpPr>
          <p:grpSpPr>
            <a:xfrm rot="0">
              <a:off x="2647916" y="1510424"/>
              <a:ext cx="4269778" cy="1044010"/>
              <a:chOff x="0" y="0"/>
              <a:chExt cx="1796033" cy="439151"/>
            </a:xfrm>
          </p:grpSpPr>
          <p:sp>
            <p:nvSpPr>
              <p:cNvPr name="Freeform 55" id="55"/>
              <p:cNvSpPr/>
              <p:nvPr/>
            </p:nvSpPr>
            <p:spPr>
              <a:xfrm flipH="false" flipV="false" rot="0">
                <a:off x="0" y="0"/>
                <a:ext cx="1796033" cy="439151"/>
              </a:xfrm>
              <a:custGeom>
                <a:avLst/>
                <a:gdLst/>
                <a:ahLst/>
                <a:cxnLst/>
                <a:rect r="r" b="b" t="t" l="l"/>
                <a:pathLst>
                  <a:path h="439151" w="1796033">
                    <a:moveTo>
                      <a:pt x="219575" y="0"/>
                    </a:moveTo>
                    <a:lnTo>
                      <a:pt x="1576457" y="0"/>
                    </a:lnTo>
                    <a:cubicBezTo>
                      <a:pt x="1697726" y="0"/>
                      <a:pt x="1796033" y="98307"/>
                      <a:pt x="1796033" y="219575"/>
                    </a:cubicBezTo>
                    <a:lnTo>
                      <a:pt x="1796033" y="219575"/>
                    </a:lnTo>
                    <a:cubicBezTo>
                      <a:pt x="1796033" y="340843"/>
                      <a:pt x="1697726" y="439151"/>
                      <a:pt x="1576457" y="439151"/>
                    </a:cubicBezTo>
                    <a:lnTo>
                      <a:pt x="219575" y="439151"/>
                    </a:lnTo>
                    <a:cubicBezTo>
                      <a:pt x="98307" y="439151"/>
                      <a:pt x="0" y="340843"/>
                      <a:pt x="0" y="219575"/>
                    </a:cubicBezTo>
                    <a:lnTo>
                      <a:pt x="0" y="219575"/>
                    </a:lnTo>
                    <a:cubicBezTo>
                      <a:pt x="0" y="98307"/>
                      <a:pt x="98307" y="0"/>
                      <a:pt x="219575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56" id="56"/>
              <p:cNvSpPr txBox="true"/>
              <p:nvPr/>
            </p:nvSpPr>
            <p:spPr>
              <a:xfrm>
                <a:off x="0" y="-47625"/>
                <a:ext cx="1796033" cy="486776"/>
              </a:xfrm>
              <a:prstGeom prst="rect">
                <a:avLst/>
              </a:prstGeom>
            </p:spPr>
            <p:txBody>
              <a:bodyPr anchor="ctr" rtlCol="false" tIns="29342" lIns="29342" bIns="29342" rIns="29342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TextBox 57" id="57"/>
            <p:cNvSpPr txBox="true"/>
            <p:nvPr/>
          </p:nvSpPr>
          <p:spPr>
            <a:xfrm rot="0">
              <a:off x="3854972" y="1698007"/>
              <a:ext cx="2882739" cy="6212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4"/>
                </a:lnSpc>
              </a:pPr>
              <a:r>
                <a:rPr lang="en-US" sz="2831">
                  <a:solidFill>
                    <a:srgbClr val="724E39"/>
                  </a:solidFill>
                  <a:cs typeface="Mali Bold"/>
                </a:rPr>
                <a:t>แบทดสอบ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354651" y="414108"/>
            <a:ext cx="4185208" cy="7599769"/>
          </a:xfrm>
          <a:custGeom>
            <a:avLst/>
            <a:gdLst/>
            <a:ahLst/>
            <a:cxnLst/>
            <a:rect r="r" b="b" t="t" l="l"/>
            <a:pathLst>
              <a:path h="7599769" w="4185208">
                <a:moveTo>
                  <a:pt x="0" y="0"/>
                </a:moveTo>
                <a:lnTo>
                  <a:pt x="4185208" y="0"/>
                </a:lnTo>
                <a:lnTo>
                  <a:pt x="4185208" y="7599768"/>
                </a:lnTo>
                <a:lnTo>
                  <a:pt x="0" y="7599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28041" y="414108"/>
            <a:ext cx="8764399" cy="7305948"/>
          </a:xfrm>
          <a:custGeom>
            <a:avLst/>
            <a:gdLst/>
            <a:ahLst/>
            <a:cxnLst/>
            <a:rect r="r" b="b" t="t" l="l"/>
            <a:pathLst>
              <a:path h="7305948" w="8764399">
                <a:moveTo>
                  <a:pt x="0" y="0"/>
                </a:moveTo>
                <a:lnTo>
                  <a:pt x="8764399" y="0"/>
                </a:lnTo>
                <a:lnTo>
                  <a:pt x="8764399" y="7305948"/>
                </a:lnTo>
                <a:lnTo>
                  <a:pt x="0" y="73059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701784" y="568864"/>
            <a:ext cx="4215052" cy="7579909"/>
          </a:xfrm>
          <a:custGeom>
            <a:avLst/>
            <a:gdLst/>
            <a:ahLst/>
            <a:cxnLst/>
            <a:rect r="r" b="b" t="t" l="l"/>
            <a:pathLst>
              <a:path h="7579909" w="4215052">
                <a:moveTo>
                  <a:pt x="0" y="0"/>
                </a:moveTo>
                <a:lnTo>
                  <a:pt x="4215052" y="0"/>
                </a:lnTo>
                <a:lnTo>
                  <a:pt x="4215052" y="7579909"/>
                </a:lnTo>
                <a:lnTo>
                  <a:pt x="0" y="7579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869524" y="6853228"/>
            <a:ext cx="1552708" cy="536219"/>
            <a:chOff x="0" y="0"/>
            <a:chExt cx="379401" cy="13102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79401" cy="131024"/>
            </a:xfrm>
            <a:custGeom>
              <a:avLst/>
              <a:gdLst/>
              <a:ahLst/>
              <a:cxnLst/>
              <a:rect r="r" b="b" t="t" l="l"/>
              <a:pathLst>
                <a:path h="131024" w="379401">
                  <a:moveTo>
                    <a:pt x="65512" y="0"/>
                  </a:moveTo>
                  <a:lnTo>
                    <a:pt x="313889" y="0"/>
                  </a:lnTo>
                  <a:cubicBezTo>
                    <a:pt x="331264" y="0"/>
                    <a:pt x="347927" y="6902"/>
                    <a:pt x="360213" y="19188"/>
                  </a:cubicBezTo>
                  <a:cubicBezTo>
                    <a:pt x="372499" y="31474"/>
                    <a:pt x="379401" y="48137"/>
                    <a:pt x="379401" y="65512"/>
                  </a:cubicBezTo>
                  <a:lnTo>
                    <a:pt x="379401" y="65512"/>
                  </a:lnTo>
                  <a:cubicBezTo>
                    <a:pt x="379401" y="82887"/>
                    <a:pt x="372499" y="99550"/>
                    <a:pt x="360213" y="111836"/>
                  </a:cubicBezTo>
                  <a:cubicBezTo>
                    <a:pt x="347927" y="124122"/>
                    <a:pt x="331264" y="131024"/>
                    <a:pt x="313889" y="131024"/>
                  </a:cubicBezTo>
                  <a:lnTo>
                    <a:pt x="65512" y="131024"/>
                  </a:lnTo>
                  <a:cubicBezTo>
                    <a:pt x="48137" y="131024"/>
                    <a:pt x="31474" y="124122"/>
                    <a:pt x="19188" y="111836"/>
                  </a:cubicBezTo>
                  <a:cubicBezTo>
                    <a:pt x="6902" y="99550"/>
                    <a:pt x="0" y="82887"/>
                    <a:pt x="0" y="65512"/>
                  </a:cubicBezTo>
                  <a:lnTo>
                    <a:pt x="0" y="65512"/>
                  </a:lnTo>
                  <a:cubicBezTo>
                    <a:pt x="0" y="48137"/>
                    <a:pt x="6902" y="31474"/>
                    <a:pt x="19188" y="19188"/>
                  </a:cubicBezTo>
                  <a:cubicBezTo>
                    <a:pt x="31474" y="6902"/>
                    <a:pt x="48137" y="0"/>
                    <a:pt x="65512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379401" cy="17864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734E39"/>
                  </a:solidFill>
                  <a:cs typeface="Prompt Medium"/>
                </a:rPr>
                <a:t>อ่านต่อ...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606600" y="7005628"/>
            <a:ext cx="1552708" cy="536219"/>
            <a:chOff x="0" y="0"/>
            <a:chExt cx="379401" cy="13102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79401" cy="131024"/>
            </a:xfrm>
            <a:custGeom>
              <a:avLst/>
              <a:gdLst/>
              <a:ahLst/>
              <a:cxnLst/>
              <a:rect r="r" b="b" t="t" l="l"/>
              <a:pathLst>
                <a:path h="131024" w="379401">
                  <a:moveTo>
                    <a:pt x="65512" y="0"/>
                  </a:moveTo>
                  <a:lnTo>
                    <a:pt x="313889" y="0"/>
                  </a:lnTo>
                  <a:cubicBezTo>
                    <a:pt x="331264" y="0"/>
                    <a:pt x="347927" y="6902"/>
                    <a:pt x="360213" y="19188"/>
                  </a:cubicBezTo>
                  <a:cubicBezTo>
                    <a:pt x="372499" y="31474"/>
                    <a:pt x="379401" y="48137"/>
                    <a:pt x="379401" y="65512"/>
                  </a:cubicBezTo>
                  <a:lnTo>
                    <a:pt x="379401" y="65512"/>
                  </a:lnTo>
                  <a:cubicBezTo>
                    <a:pt x="379401" y="82887"/>
                    <a:pt x="372499" y="99550"/>
                    <a:pt x="360213" y="111836"/>
                  </a:cubicBezTo>
                  <a:cubicBezTo>
                    <a:pt x="347927" y="124122"/>
                    <a:pt x="331264" y="131024"/>
                    <a:pt x="313889" y="131024"/>
                  </a:cubicBezTo>
                  <a:lnTo>
                    <a:pt x="65512" y="131024"/>
                  </a:lnTo>
                  <a:cubicBezTo>
                    <a:pt x="48137" y="131024"/>
                    <a:pt x="31474" y="124122"/>
                    <a:pt x="19188" y="111836"/>
                  </a:cubicBezTo>
                  <a:cubicBezTo>
                    <a:pt x="6902" y="99550"/>
                    <a:pt x="0" y="82887"/>
                    <a:pt x="0" y="65512"/>
                  </a:cubicBezTo>
                  <a:lnTo>
                    <a:pt x="0" y="65512"/>
                  </a:lnTo>
                  <a:cubicBezTo>
                    <a:pt x="0" y="48137"/>
                    <a:pt x="6902" y="31474"/>
                    <a:pt x="19188" y="19188"/>
                  </a:cubicBezTo>
                  <a:cubicBezTo>
                    <a:pt x="31474" y="6902"/>
                    <a:pt x="48137" y="0"/>
                    <a:pt x="65512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379401" cy="17864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734E39"/>
                  </a:solidFill>
                  <a:cs typeface="Prompt Medium"/>
                </a:rPr>
                <a:t>อ่านต่อ...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3949434" y="7183837"/>
            <a:ext cx="1616525" cy="536219"/>
            <a:chOff x="0" y="0"/>
            <a:chExt cx="394995" cy="13102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94995" cy="131024"/>
            </a:xfrm>
            <a:custGeom>
              <a:avLst/>
              <a:gdLst/>
              <a:ahLst/>
              <a:cxnLst/>
              <a:rect r="r" b="b" t="t" l="l"/>
              <a:pathLst>
                <a:path h="131024" w="394995">
                  <a:moveTo>
                    <a:pt x="65512" y="0"/>
                  </a:moveTo>
                  <a:lnTo>
                    <a:pt x="329483" y="0"/>
                  </a:lnTo>
                  <a:cubicBezTo>
                    <a:pt x="346858" y="0"/>
                    <a:pt x="363521" y="6902"/>
                    <a:pt x="375807" y="19188"/>
                  </a:cubicBezTo>
                  <a:cubicBezTo>
                    <a:pt x="388093" y="31474"/>
                    <a:pt x="394995" y="48137"/>
                    <a:pt x="394995" y="65512"/>
                  </a:cubicBezTo>
                  <a:lnTo>
                    <a:pt x="394995" y="65512"/>
                  </a:lnTo>
                  <a:cubicBezTo>
                    <a:pt x="394995" y="82887"/>
                    <a:pt x="388093" y="99550"/>
                    <a:pt x="375807" y="111836"/>
                  </a:cubicBezTo>
                  <a:cubicBezTo>
                    <a:pt x="363521" y="124122"/>
                    <a:pt x="346858" y="131024"/>
                    <a:pt x="329483" y="131024"/>
                  </a:cubicBezTo>
                  <a:lnTo>
                    <a:pt x="65512" y="131024"/>
                  </a:lnTo>
                  <a:cubicBezTo>
                    <a:pt x="48137" y="131024"/>
                    <a:pt x="31474" y="124122"/>
                    <a:pt x="19188" y="111836"/>
                  </a:cubicBezTo>
                  <a:cubicBezTo>
                    <a:pt x="6902" y="99550"/>
                    <a:pt x="0" y="82887"/>
                    <a:pt x="0" y="65512"/>
                  </a:cubicBezTo>
                  <a:lnTo>
                    <a:pt x="0" y="65512"/>
                  </a:lnTo>
                  <a:cubicBezTo>
                    <a:pt x="0" y="48137"/>
                    <a:pt x="6902" y="31474"/>
                    <a:pt x="19188" y="19188"/>
                  </a:cubicBezTo>
                  <a:cubicBezTo>
                    <a:pt x="31474" y="6902"/>
                    <a:pt x="48137" y="0"/>
                    <a:pt x="65512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394995" cy="17864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734E39"/>
                  </a:solidFill>
                  <a:cs typeface="Prompt Medium"/>
                </a:rPr>
                <a:t>อ่านต่อ...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30200" y="1754045"/>
            <a:ext cx="4244989" cy="7579909"/>
          </a:xfrm>
          <a:custGeom>
            <a:avLst/>
            <a:gdLst/>
            <a:ahLst/>
            <a:cxnLst/>
            <a:rect r="r" b="b" t="t" l="l"/>
            <a:pathLst>
              <a:path h="7579909" w="4244989">
                <a:moveTo>
                  <a:pt x="0" y="0"/>
                </a:moveTo>
                <a:lnTo>
                  <a:pt x="4244988" y="0"/>
                </a:lnTo>
                <a:lnTo>
                  <a:pt x="4244988" y="7579910"/>
                </a:lnTo>
                <a:lnTo>
                  <a:pt x="0" y="75799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930272" y="8474170"/>
            <a:ext cx="1552708" cy="536219"/>
            <a:chOff x="0" y="0"/>
            <a:chExt cx="379401" cy="1310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79401" cy="131024"/>
            </a:xfrm>
            <a:custGeom>
              <a:avLst/>
              <a:gdLst/>
              <a:ahLst/>
              <a:cxnLst/>
              <a:rect r="r" b="b" t="t" l="l"/>
              <a:pathLst>
                <a:path h="131024" w="379401">
                  <a:moveTo>
                    <a:pt x="65512" y="0"/>
                  </a:moveTo>
                  <a:lnTo>
                    <a:pt x="313889" y="0"/>
                  </a:lnTo>
                  <a:cubicBezTo>
                    <a:pt x="331264" y="0"/>
                    <a:pt x="347927" y="6902"/>
                    <a:pt x="360213" y="19188"/>
                  </a:cubicBezTo>
                  <a:cubicBezTo>
                    <a:pt x="372499" y="31474"/>
                    <a:pt x="379401" y="48137"/>
                    <a:pt x="379401" y="65512"/>
                  </a:cubicBezTo>
                  <a:lnTo>
                    <a:pt x="379401" y="65512"/>
                  </a:lnTo>
                  <a:cubicBezTo>
                    <a:pt x="379401" y="82887"/>
                    <a:pt x="372499" y="99550"/>
                    <a:pt x="360213" y="111836"/>
                  </a:cubicBezTo>
                  <a:cubicBezTo>
                    <a:pt x="347927" y="124122"/>
                    <a:pt x="331264" y="131024"/>
                    <a:pt x="313889" y="131024"/>
                  </a:cubicBezTo>
                  <a:lnTo>
                    <a:pt x="65512" y="131024"/>
                  </a:lnTo>
                  <a:cubicBezTo>
                    <a:pt x="48137" y="131024"/>
                    <a:pt x="31474" y="124122"/>
                    <a:pt x="19188" y="111836"/>
                  </a:cubicBezTo>
                  <a:cubicBezTo>
                    <a:pt x="6902" y="99550"/>
                    <a:pt x="0" y="82887"/>
                    <a:pt x="0" y="65512"/>
                  </a:cubicBezTo>
                  <a:lnTo>
                    <a:pt x="0" y="65512"/>
                  </a:lnTo>
                  <a:cubicBezTo>
                    <a:pt x="0" y="48137"/>
                    <a:pt x="6902" y="31474"/>
                    <a:pt x="19188" y="19188"/>
                  </a:cubicBezTo>
                  <a:cubicBezTo>
                    <a:pt x="31474" y="6902"/>
                    <a:pt x="48137" y="0"/>
                    <a:pt x="65512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379401" cy="17864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  <a:r>
                <a:rPr lang="en-US" sz="2099">
                  <a:solidFill>
                    <a:srgbClr val="734E39"/>
                  </a:solidFill>
                  <a:cs typeface="Prompt Medium"/>
                </a:rPr>
                <a:t>อ่านต่อ...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292447" y="0"/>
            <a:ext cx="12329920" cy="10922550"/>
            <a:chOff x="0" y="0"/>
            <a:chExt cx="3012794" cy="266890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12794" cy="2668906"/>
            </a:xfrm>
            <a:custGeom>
              <a:avLst/>
              <a:gdLst/>
              <a:ahLst/>
              <a:cxnLst/>
              <a:rect r="r" b="b" t="t" l="l"/>
              <a:pathLst>
                <a:path h="2668906" w="3012794">
                  <a:moveTo>
                    <a:pt x="0" y="0"/>
                  </a:moveTo>
                  <a:lnTo>
                    <a:pt x="3012794" y="0"/>
                  </a:lnTo>
                  <a:lnTo>
                    <a:pt x="3012794" y="2668906"/>
                  </a:lnTo>
                  <a:lnTo>
                    <a:pt x="0" y="2668906"/>
                  </a:lnTo>
                  <a:close/>
                </a:path>
              </a:pathLst>
            </a:custGeom>
            <a:solidFill>
              <a:srgbClr val="FFFAD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012794" cy="271653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2697936" y="7578862"/>
            <a:ext cx="4178947" cy="1468464"/>
          </a:xfrm>
          <a:custGeom>
            <a:avLst/>
            <a:gdLst/>
            <a:ahLst/>
            <a:cxnLst/>
            <a:rect r="r" b="b" t="t" l="l"/>
            <a:pathLst>
              <a:path h="1468464" w="4178947">
                <a:moveTo>
                  <a:pt x="0" y="0"/>
                </a:moveTo>
                <a:lnTo>
                  <a:pt x="4178947" y="0"/>
                </a:lnTo>
                <a:lnTo>
                  <a:pt x="4178947" y="1468465"/>
                </a:lnTo>
                <a:lnTo>
                  <a:pt x="0" y="14684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9377" r="0" b="-18663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699082" y="9047327"/>
            <a:ext cx="4177801" cy="1575323"/>
          </a:xfrm>
          <a:custGeom>
            <a:avLst/>
            <a:gdLst/>
            <a:ahLst/>
            <a:cxnLst/>
            <a:rect r="r" b="b" t="t" l="l"/>
            <a:pathLst>
              <a:path h="1575323" w="4177801">
                <a:moveTo>
                  <a:pt x="0" y="0"/>
                </a:moveTo>
                <a:lnTo>
                  <a:pt x="4177801" y="0"/>
                </a:lnTo>
                <a:lnTo>
                  <a:pt x="4177801" y="1575323"/>
                </a:lnTo>
                <a:lnTo>
                  <a:pt x="0" y="15753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8912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697936" y="6632565"/>
            <a:ext cx="4164420" cy="946297"/>
          </a:xfrm>
          <a:custGeom>
            <a:avLst/>
            <a:gdLst/>
            <a:ahLst/>
            <a:cxnLst/>
            <a:rect r="r" b="b" t="t" l="l"/>
            <a:pathLst>
              <a:path h="946297" w="4164420">
                <a:moveTo>
                  <a:pt x="0" y="0"/>
                </a:moveTo>
                <a:lnTo>
                  <a:pt x="4164420" y="0"/>
                </a:lnTo>
                <a:lnTo>
                  <a:pt x="4164420" y="946297"/>
                </a:lnTo>
                <a:lnTo>
                  <a:pt x="0" y="9462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3579" r="0" b="-88934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699082" y="4888258"/>
            <a:ext cx="4177801" cy="915890"/>
          </a:xfrm>
          <a:custGeom>
            <a:avLst/>
            <a:gdLst/>
            <a:ahLst/>
            <a:cxnLst/>
            <a:rect r="r" b="b" t="t" l="l"/>
            <a:pathLst>
              <a:path h="915890" w="4177801">
                <a:moveTo>
                  <a:pt x="0" y="0"/>
                </a:moveTo>
                <a:lnTo>
                  <a:pt x="4177801" y="0"/>
                </a:lnTo>
                <a:lnTo>
                  <a:pt x="4177801" y="915889"/>
                </a:lnTo>
                <a:lnTo>
                  <a:pt x="0" y="91588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0327" r="0" b="-101756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2697936" y="5772654"/>
            <a:ext cx="4178947" cy="1147917"/>
          </a:xfrm>
          <a:custGeom>
            <a:avLst/>
            <a:gdLst/>
            <a:ahLst/>
            <a:cxnLst/>
            <a:rect r="r" b="b" t="t" l="l"/>
            <a:pathLst>
              <a:path h="1147917" w="4178947">
                <a:moveTo>
                  <a:pt x="0" y="0"/>
                </a:moveTo>
                <a:lnTo>
                  <a:pt x="4178947" y="0"/>
                </a:lnTo>
                <a:lnTo>
                  <a:pt x="4178947" y="1147917"/>
                </a:lnTo>
                <a:lnTo>
                  <a:pt x="0" y="11479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16418" r="0" b="-6007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697936" y="3595538"/>
            <a:ext cx="4178947" cy="1324213"/>
          </a:xfrm>
          <a:custGeom>
            <a:avLst/>
            <a:gdLst/>
            <a:ahLst/>
            <a:cxnLst/>
            <a:rect r="r" b="b" t="t" l="l"/>
            <a:pathLst>
              <a:path h="1324213" w="4178947">
                <a:moveTo>
                  <a:pt x="0" y="0"/>
                </a:moveTo>
                <a:lnTo>
                  <a:pt x="4178947" y="0"/>
                </a:lnTo>
                <a:lnTo>
                  <a:pt x="4178947" y="1324213"/>
                </a:lnTo>
                <a:lnTo>
                  <a:pt x="0" y="132421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2385" r="0" b="-4093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699082" y="1685528"/>
            <a:ext cx="4177801" cy="1941504"/>
          </a:xfrm>
          <a:custGeom>
            <a:avLst/>
            <a:gdLst/>
            <a:ahLst/>
            <a:cxnLst/>
            <a:rect r="r" b="b" t="t" l="l"/>
            <a:pathLst>
              <a:path h="1941504" w="4177801">
                <a:moveTo>
                  <a:pt x="0" y="0"/>
                </a:moveTo>
                <a:lnTo>
                  <a:pt x="4177801" y="0"/>
                </a:lnTo>
                <a:lnTo>
                  <a:pt x="4177801" y="1941504"/>
                </a:lnTo>
                <a:lnTo>
                  <a:pt x="0" y="19415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-455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2713317" y="1685528"/>
            <a:ext cx="323298" cy="8147642"/>
            <a:chOff x="0" y="0"/>
            <a:chExt cx="98009" cy="24699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98009" cy="2469998"/>
            </a:xfrm>
            <a:custGeom>
              <a:avLst/>
              <a:gdLst/>
              <a:ahLst/>
              <a:cxnLst/>
              <a:rect r="r" b="b" t="t" l="l"/>
              <a:pathLst>
                <a:path h="2469998" w="98009">
                  <a:moveTo>
                    <a:pt x="0" y="0"/>
                  </a:moveTo>
                  <a:lnTo>
                    <a:pt x="98009" y="0"/>
                  </a:lnTo>
                  <a:lnTo>
                    <a:pt x="98009" y="2469998"/>
                  </a:lnTo>
                  <a:lnTo>
                    <a:pt x="0" y="2469998"/>
                  </a:lnTo>
                  <a:close/>
                </a:path>
              </a:pathLst>
            </a:custGeom>
            <a:solidFill>
              <a:srgbClr val="A8DEEF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47625"/>
              <a:ext cx="98009" cy="2517623"/>
            </a:xfrm>
            <a:prstGeom prst="rect">
              <a:avLst/>
            </a:prstGeom>
          </p:spPr>
          <p:txBody>
            <a:bodyPr anchor="ctr" rtlCol="false" tIns="40946" lIns="40946" bIns="40946" rIns="40946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6553585" y="1685528"/>
            <a:ext cx="323298" cy="8147642"/>
            <a:chOff x="0" y="0"/>
            <a:chExt cx="98009" cy="24699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98009" cy="2469998"/>
            </a:xfrm>
            <a:custGeom>
              <a:avLst/>
              <a:gdLst/>
              <a:ahLst/>
              <a:cxnLst/>
              <a:rect r="r" b="b" t="t" l="l"/>
              <a:pathLst>
                <a:path h="2469998" w="98009">
                  <a:moveTo>
                    <a:pt x="0" y="0"/>
                  </a:moveTo>
                  <a:lnTo>
                    <a:pt x="98009" y="0"/>
                  </a:lnTo>
                  <a:lnTo>
                    <a:pt x="98009" y="2469998"/>
                  </a:lnTo>
                  <a:lnTo>
                    <a:pt x="0" y="2469998"/>
                  </a:lnTo>
                  <a:close/>
                </a:path>
              </a:pathLst>
            </a:custGeom>
            <a:solidFill>
              <a:srgbClr val="A8DEEF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47625"/>
              <a:ext cx="98009" cy="2517623"/>
            </a:xfrm>
            <a:prstGeom prst="rect">
              <a:avLst/>
            </a:prstGeom>
          </p:spPr>
          <p:txBody>
            <a:bodyPr anchor="ctr" rtlCol="false" tIns="40946" lIns="40946" bIns="40946" rIns="40946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7981647" y="5868982"/>
            <a:ext cx="2387731" cy="3178344"/>
            <a:chOff x="0" y="0"/>
            <a:chExt cx="3183642" cy="4237793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641578" y="102337"/>
              <a:ext cx="1900485" cy="3990893"/>
            </a:xfrm>
            <a:custGeom>
              <a:avLst/>
              <a:gdLst/>
              <a:ahLst/>
              <a:cxnLst/>
              <a:rect r="r" b="b" t="t" l="l"/>
              <a:pathLst>
                <a:path h="3990893" w="1900485">
                  <a:moveTo>
                    <a:pt x="0" y="0"/>
                  </a:moveTo>
                  <a:lnTo>
                    <a:pt x="1900485" y="0"/>
                  </a:lnTo>
                  <a:lnTo>
                    <a:pt x="1900485" y="3990893"/>
                  </a:lnTo>
                  <a:lnTo>
                    <a:pt x="0" y="39908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0" b="-3622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3183642" cy="4237793"/>
            </a:xfrm>
            <a:custGeom>
              <a:avLst/>
              <a:gdLst/>
              <a:ahLst/>
              <a:cxnLst/>
              <a:rect r="r" b="b" t="t" l="l"/>
              <a:pathLst>
                <a:path h="4237793" w="3183642">
                  <a:moveTo>
                    <a:pt x="0" y="0"/>
                  </a:moveTo>
                  <a:lnTo>
                    <a:pt x="3183642" y="0"/>
                  </a:lnTo>
                  <a:lnTo>
                    <a:pt x="3183642" y="4237793"/>
                  </a:lnTo>
                  <a:lnTo>
                    <a:pt x="0" y="42377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0" r="0" b="0"/>
              </a:stretch>
            </a:blip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10630873" y="5849886"/>
            <a:ext cx="2954909" cy="4129314"/>
            <a:chOff x="0" y="0"/>
            <a:chExt cx="3939878" cy="5505752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257150" y="294211"/>
              <a:ext cx="3425578" cy="4948737"/>
            </a:xfrm>
            <a:custGeom>
              <a:avLst/>
              <a:gdLst/>
              <a:ahLst/>
              <a:cxnLst/>
              <a:rect r="r" b="b" t="t" l="l"/>
              <a:pathLst>
                <a:path h="4948737" w="3425578">
                  <a:moveTo>
                    <a:pt x="0" y="0"/>
                  </a:moveTo>
                  <a:lnTo>
                    <a:pt x="3425578" y="0"/>
                  </a:lnTo>
                  <a:lnTo>
                    <a:pt x="3425578" y="4948737"/>
                  </a:lnTo>
                  <a:lnTo>
                    <a:pt x="0" y="49487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false" flipV="false" rot="5412162">
              <a:off x="-776019" y="792640"/>
              <a:ext cx="5491916" cy="3920472"/>
            </a:xfrm>
            <a:custGeom>
              <a:avLst/>
              <a:gdLst/>
              <a:ahLst/>
              <a:cxnLst/>
              <a:rect r="r" b="b" t="t" l="l"/>
              <a:pathLst>
                <a:path h="3920472" w="5491916">
                  <a:moveTo>
                    <a:pt x="0" y="0"/>
                  </a:moveTo>
                  <a:lnTo>
                    <a:pt x="5491916" y="0"/>
                  </a:lnTo>
                  <a:lnTo>
                    <a:pt x="5491916" y="3920472"/>
                  </a:lnTo>
                  <a:lnTo>
                    <a:pt x="0" y="39204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-342" r="0" b="-342"/>
              </a:stretch>
            </a:blipFill>
          </p:spPr>
        </p:sp>
      </p:grpSp>
      <p:sp>
        <p:nvSpPr>
          <p:cNvPr name="Freeform 24" id="24"/>
          <p:cNvSpPr/>
          <p:nvPr/>
        </p:nvSpPr>
        <p:spPr>
          <a:xfrm flipH="false" flipV="false" rot="0">
            <a:off x="7174280" y="3574717"/>
            <a:ext cx="7165527" cy="2184678"/>
          </a:xfrm>
          <a:custGeom>
            <a:avLst/>
            <a:gdLst/>
            <a:ahLst/>
            <a:cxnLst/>
            <a:rect r="r" b="b" t="t" l="l"/>
            <a:pathLst>
              <a:path h="2184678" w="7165527">
                <a:moveTo>
                  <a:pt x="0" y="0"/>
                </a:moveTo>
                <a:lnTo>
                  <a:pt x="7165526" y="0"/>
                </a:lnTo>
                <a:lnTo>
                  <a:pt x="7165526" y="2184679"/>
                </a:lnTo>
                <a:lnTo>
                  <a:pt x="0" y="218467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-109503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7174280" y="1721528"/>
            <a:ext cx="7165527" cy="2803582"/>
          </a:xfrm>
          <a:custGeom>
            <a:avLst/>
            <a:gdLst/>
            <a:ahLst/>
            <a:cxnLst/>
            <a:rect r="r" b="b" t="t" l="l"/>
            <a:pathLst>
              <a:path h="2803582" w="7165527">
                <a:moveTo>
                  <a:pt x="0" y="0"/>
                </a:moveTo>
                <a:lnTo>
                  <a:pt x="7165526" y="0"/>
                </a:lnTo>
                <a:lnTo>
                  <a:pt x="7165526" y="2803582"/>
                </a:lnTo>
                <a:lnTo>
                  <a:pt x="0" y="280358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-63254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7337005" y="1877754"/>
            <a:ext cx="6832183" cy="3337148"/>
          </a:xfrm>
          <a:custGeom>
            <a:avLst/>
            <a:gdLst/>
            <a:ahLst/>
            <a:cxnLst/>
            <a:rect r="r" b="b" t="t" l="l"/>
            <a:pathLst>
              <a:path h="3337148" w="6832183">
                <a:moveTo>
                  <a:pt x="0" y="0"/>
                </a:moveTo>
                <a:lnTo>
                  <a:pt x="6832184" y="0"/>
                </a:lnTo>
                <a:lnTo>
                  <a:pt x="6832184" y="3337148"/>
                </a:lnTo>
                <a:lnTo>
                  <a:pt x="0" y="3337148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grpSp>
        <p:nvGrpSpPr>
          <p:cNvPr name="Group 27" id="27"/>
          <p:cNvGrpSpPr/>
          <p:nvPr/>
        </p:nvGrpSpPr>
        <p:grpSpPr>
          <a:xfrm rot="0">
            <a:off x="2713317" y="438002"/>
            <a:ext cx="11455872" cy="1007301"/>
            <a:chOff x="0" y="0"/>
            <a:chExt cx="2799222" cy="246132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799222" cy="246132"/>
            </a:xfrm>
            <a:custGeom>
              <a:avLst/>
              <a:gdLst/>
              <a:ahLst/>
              <a:cxnLst/>
              <a:rect r="r" b="b" t="t" l="l"/>
              <a:pathLst>
                <a:path h="246132" w="2799222">
                  <a:moveTo>
                    <a:pt x="37169" y="0"/>
                  </a:moveTo>
                  <a:lnTo>
                    <a:pt x="2762053" y="0"/>
                  </a:lnTo>
                  <a:cubicBezTo>
                    <a:pt x="2771911" y="0"/>
                    <a:pt x="2781365" y="3916"/>
                    <a:pt x="2788336" y="10887"/>
                  </a:cubicBezTo>
                  <a:cubicBezTo>
                    <a:pt x="2795306" y="17857"/>
                    <a:pt x="2799222" y="27311"/>
                    <a:pt x="2799222" y="37169"/>
                  </a:cubicBezTo>
                  <a:lnTo>
                    <a:pt x="2799222" y="208963"/>
                  </a:lnTo>
                  <a:cubicBezTo>
                    <a:pt x="2799222" y="229491"/>
                    <a:pt x="2782581" y="246132"/>
                    <a:pt x="2762053" y="246132"/>
                  </a:cubicBezTo>
                  <a:lnTo>
                    <a:pt x="37169" y="246132"/>
                  </a:lnTo>
                  <a:cubicBezTo>
                    <a:pt x="16641" y="246132"/>
                    <a:pt x="0" y="229491"/>
                    <a:pt x="0" y="208963"/>
                  </a:cubicBezTo>
                  <a:lnTo>
                    <a:pt x="0" y="37169"/>
                  </a:lnTo>
                  <a:cubicBezTo>
                    <a:pt x="0" y="16641"/>
                    <a:pt x="16641" y="0"/>
                    <a:pt x="37169" y="0"/>
                  </a:cubicBezTo>
                  <a:close/>
                </a:path>
              </a:pathLst>
            </a:custGeom>
            <a:solidFill>
              <a:srgbClr val="B28056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-47625"/>
              <a:ext cx="2799222" cy="2937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7981647" y="10116462"/>
            <a:ext cx="5143730" cy="506187"/>
            <a:chOff x="0" y="0"/>
            <a:chExt cx="6858306" cy="674916"/>
          </a:xfrm>
        </p:grpSpPr>
        <p:grpSp>
          <p:nvGrpSpPr>
            <p:cNvPr name="Group 31" id="31"/>
            <p:cNvGrpSpPr/>
            <p:nvPr/>
          </p:nvGrpSpPr>
          <p:grpSpPr>
            <a:xfrm rot="0">
              <a:off x="0" y="0"/>
              <a:ext cx="6858306" cy="674916"/>
              <a:chOff x="0" y="0"/>
              <a:chExt cx="1256861" cy="123686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1256861" cy="123686"/>
              </a:xfrm>
              <a:custGeom>
                <a:avLst/>
                <a:gdLst/>
                <a:ahLst/>
                <a:cxnLst/>
                <a:rect r="r" b="b" t="t" l="l"/>
                <a:pathLst>
                  <a:path h="123686" w="1256861">
                    <a:moveTo>
                      <a:pt x="61843" y="0"/>
                    </a:moveTo>
                    <a:lnTo>
                      <a:pt x="1195018" y="0"/>
                    </a:lnTo>
                    <a:cubicBezTo>
                      <a:pt x="1229173" y="0"/>
                      <a:pt x="1256861" y="27688"/>
                      <a:pt x="1256861" y="61843"/>
                    </a:cubicBezTo>
                    <a:lnTo>
                      <a:pt x="1256861" y="61843"/>
                    </a:lnTo>
                    <a:cubicBezTo>
                      <a:pt x="1256861" y="78245"/>
                      <a:pt x="1250346" y="93975"/>
                      <a:pt x="1238748" y="105573"/>
                    </a:cubicBezTo>
                    <a:cubicBezTo>
                      <a:pt x="1227150" y="117170"/>
                      <a:pt x="1211420" y="123686"/>
                      <a:pt x="1195018" y="123686"/>
                    </a:cubicBezTo>
                    <a:lnTo>
                      <a:pt x="61843" y="123686"/>
                    </a:lnTo>
                    <a:cubicBezTo>
                      <a:pt x="27688" y="123686"/>
                      <a:pt x="0" y="95998"/>
                      <a:pt x="0" y="61843"/>
                    </a:cubicBezTo>
                    <a:lnTo>
                      <a:pt x="0" y="61843"/>
                    </a:lnTo>
                    <a:cubicBezTo>
                      <a:pt x="0" y="27688"/>
                      <a:pt x="27688" y="0"/>
                      <a:pt x="6184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0" y="-47625"/>
                <a:ext cx="1256861" cy="17131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34" id="34"/>
            <p:cNvSpPr/>
            <p:nvPr/>
          </p:nvSpPr>
          <p:spPr>
            <a:xfrm flipH="false" flipV="false" rot="0">
              <a:off x="250845" y="76711"/>
              <a:ext cx="6409341" cy="534129"/>
            </a:xfrm>
            <a:custGeom>
              <a:avLst/>
              <a:gdLst/>
              <a:ahLst/>
              <a:cxnLst/>
              <a:rect r="r" b="b" t="t" l="l"/>
              <a:pathLst>
                <a:path h="534129" w="6409341">
                  <a:moveTo>
                    <a:pt x="0" y="0"/>
                  </a:moveTo>
                  <a:lnTo>
                    <a:pt x="6409341" y="0"/>
                  </a:lnTo>
                  <a:lnTo>
                    <a:pt x="6409341" y="534129"/>
                  </a:lnTo>
                  <a:lnTo>
                    <a:pt x="0" y="534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 l="-2914" t="-23777" r="-3091" b="-25446"/>
              </a:stretch>
            </a:blipFill>
          </p:spPr>
        </p:sp>
      </p:grpSp>
      <p:sp>
        <p:nvSpPr>
          <p:cNvPr name="TextBox 35" id="35"/>
          <p:cNvSpPr txBox="true"/>
          <p:nvPr/>
        </p:nvSpPr>
        <p:spPr>
          <a:xfrm rot="0">
            <a:off x="2324757" y="426975"/>
            <a:ext cx="12297611" cy="8115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4800">
                <a:solidFill>
                  <a:srgbClr val="FDF6D7"/>
                </a:solidFill>
                <a:latin typeface="Mali Bold"/>
              </a:rPr>
              <a:t>google site template for teachers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8DE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29809" y="5383086"/>
            <a:ext cx="19387009" cy="1788117"/>
            <a:chOff x="0" y="0"/>
            <a:chExt cx="4737182" cy="43692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7182" cy="436923"/>
            </a:xfrm>
            <a:custGeom>
              <a:avLst/>
              <a:gdLst/>
              <a:ahLst/>
              <a:cxnLst/>
              <a:rect r="r" b="b" t="t" l="l"/>
              <a:pathLst>
                <a:path h="436923" w="4737182">
                  <a:moveTo>
                    <a:pt x="0" y="0"/>
                  </a:moveTo>
                  <a:lnTo>
                    <a:pt x="4737182" y="0"/>
                  </a:lnTo>
                  <a:lnTo>
                    <a:pt x="4737182" y="436923"/>
                  </a:lnTo>
                  <a:lnTo>
                    <a:pt x="0" y="436923"/>
                  </a:ln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737182" cy="4845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2745315" y="5829725"/>
            <a:ext cx="6780593" cy="2046506"/>
          </a:xfrm>
          <a:custGeom>
            <a:avLst/>
            <a:gdLst/>
            <a:ahLst/>
            <a:cxnLst/>
            <a:rect r="r" b="b" t="t" l="l"/>
            <a:pathLst>
              <a:path h="2046506" w="6780593">
                <a:moveTo>
                  <a:pt x="0" y="0"/>
                </a:moveTo>
                <a:lnTo>
                  <a:pt x="6780594" y="0"/>
                </a:lnTo>
                <a:lnTo>
                  <a:pt x="6780594" y="2046506"/>
                </a:lnTo>
                <a:lnTo>
                  <a:pt x="0" y="2046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9008761" y="5924687"/>
            <a:ext cx="6386462" cy="1927550"/>
          </a:xfrm>
          <a:custGeom>
            <a:avLst/>
            <a:gdLst/>
            <a:ahLst/>
            <a:cxnLst/>
            <a:rect r="r" b="b" t="t" l="l"/>
            <a:pathLst>
              <a:path h="1927550" w="6386462">
                <a:moveTo>
                  <a:pt x="6386462" y="0"/>
                </a:moveTo>
                <a:lnTo>
                  <a:pt x="0" y="0"/>
                </a:lnTo>
                <a:lnTo>
                  <a:pt x="0" y="1927551"/>
                </a:lnTo>
                <a:lnTo>
                  <a:pt x="6386462" y="1927551"/>
                </a:lnTo>
                <a:lnTo>
                  <a:pt x="6386462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804355" y="6170656"/>
            <a:ext cx="8027115" cy="1342717"/>
          </a:xfrm>
          <a:custGeom>
            <a:avLst/>
            <a:gdLst/>
            <a:ahLst/>
            <a:cxnLst/>
            <a:rect r="r" b="b" t="t" l="l"/>
            <a:pathLst>
              <a:path h="1342717" w="8027115">
                <a:moveTo>
                  <a:pt x="0" y="0"/>
                </a:moveTo>
                <a:lnTo>
                  <a:pt x="8027115" y="0"/>
                </a:lnTo>
                <a:lnTo>
                  <a:pt x="8027115" y="1342717"/>
                </a:lnTo>
                <a:lnTo>
                  <a:pt x="0" y="13427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1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577796" y="5486541"/>
            <a:ext cx="7307816" cy="2205632"/>
          </a:xfrm>
          <a:custGeom>
            <a:avLst/>
            <a:gdLst/>
            <a:ahLst/>
            <a:cxnLst/>
            <a:rect r="r" b="b" t="t" l="l"/>
            <a:pathLst>
              <a:path h="2205632" w="7307816">
                <a:moveTo>
                  <a:pt x="0" y="0"/>
                </a:moveTo>
                <a:lnTo>
                  <a:pt x="7307816" y="0"/>
                </a:lnTo>
                <a:lnTo>
                  <a:pt x="7307816" y="2205632"/>
                </a:lnTo>
                <a:lnTo>
                  <a:pt x="0" y="22056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246831" y="5515970"/>
            <a:ext cx="7421025" cy="2239800"/>
          </a:xfrm>
          <a:custGeom>
            <a:avLst/>
            <a:gdLst/>
            <a:ahLst/>
            <a:cxnLst/>
            <a:rect r="r" b="b" t="t" l="l"/>
            <a:pathLst>
              <a:path h="2239800" w="7421025">
                <a:moveTo>
                  <a:pt x="0" y="0"/>
                </a:moveTo>
                <a:lnTo>
                  <a:pt x="7421025" y="0"/>
                </a:lnTo>
                <a:lnTo>
                  <a:pt x="7421025" y="2239800"/>
                </a:lnTo>
                <a:lnTo>
                  <a:pt x="0" y="2239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4259260" y="5592106"/>
            <a:ext cx="1118784" cy="1135297"/>
          </a:xfrm>
          <a:custGeom>
            <a:avLst/>
            <a:gdLst/>
            <a:ahLst/>
            <a:cxnLst/>
            <a:rect r="r" b="b" t="t" l="l"/>
            <a:pathLst>
              <a:path h="1135297" w="1118784">
                <a:moveTo>
                  <a:pt x="0" y="0"/>
                </a:moveTo>
                <a:lnTo>
                  <a:pt x="1118784" y="0"/>
                </a:lnTo>
                <a:lnTo>
                  <a:pt x="1118784" y="1135298"/>
                </a:lnTo>
                <a:lnTo>
                  <a:pt x="0" y="11352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0">
            <a:off x="584498" y="5888687"/>
            <a:ext cx="880851" cy="682259"/>
          </a:xfrm>
          <a:custGeom>
            <a:avLst/>
            <a:gdLst/>
            <a:ahLst/>
            <a:cxnLst/>
            <a:rect r="r" b="b" t="t" l="l"/>
            <a:pathLst>
              <a:path h="682259" w="880851">
                <a:moveTo>
                  <a:pt x="880851" y="0"/>
                </a:moveTo>
                <a:lnTo>
                  <a:pt x="0" y="0"/>
                </a:lnTo>
                <a:lnTo>
                  <a:pt x="0" y="682260"/>
                </a:lnTo>
                <a:lnTo>
                  <a:pt x="880851" y="682260"/>
                </a:lnTo>
                <a:lnTo>
                  <a:pt x="88085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7671698" y="5924687"/>
            <a:ext cx="933097" cy="722726"/>
          </a:xfrm>
          <a:custGeom>
            <a:avLst/>
            <a:gdLst/>
            <a:ahLst/>
            <a:cxnLst/>
            <a:rect r="r" b="b" t="t" l="l"/>
            <a:pathLst>
              <a:path h="722726" w="933097">
                <a:moveTo>
                  <a:pt x="0" y="0"/>
                </a:moveTo>
                <a:lnTo>
                  <a:pt x="933097" y="0"/>
                </a:lnTo>
                <a:lnTo>
                  <a:pt x="933097" y="722726"/>
                </a:lnTo>
                <a:lnTo>
                  <a:pt x="0" y="7227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414519" y="5964511"/>
            <a:ext cx="661594" cy="671359"/>
          </a:xfrm>
          <a:custGeom>
            <a:avLst/>
            <a:gdLst/>
            <a:ahLst/>
            <a:cxnLst/>
            <a:rect r="r" b="b" t="t" l="l"/>
            <a:pathLst>
              <a:path h="671359" w="661594">
                <a:moveTo>
                  <a:pt x="0" y="0"/>
                </a:moveTo>
                <a:lnTo>
                  <a:pt x="661593" y="0"/>
                </a:lnTo>
                <a:lnTo>
                  <a:pt x="661593" y="671359"/>
                </a:lnTo>
                <a:lnTo>
                  <a:pt x="0" y="67135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427738" y="6170656"/>
            <a:ext cx="661594" cy="671359"/>
          </a:xfrm>
          <a:custGeom>
            <a:avLst/>
            <a:gdLst/>
            <a:ahLst/>
            <a:cxnLst/>
            <a:rect r="r" b="b" t="t" l="l"/>
            <a:pathLst>
              <a:path h="671359" w="661594">
                <a:moveTo>
                  <a:pt x="0" y="0"/>
                </a:moveTo>
                <a:lnTo>
                  <a:pt x="661593" y="0"/>
                </a:lnTo>
                <a:lnTo>
                  <a:pt x="661593" y="671358"/>
                </a:lnTo>
                <a:lnTo>
                  <a:pt x="0" y="67135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4891976" y="6159755"/>
            <a:ext cx="661594" cy="671359"/>
          </a:xfrm>
          <a:custGeom>
            <a:avLst/>
            <a:gdLst/>
            <a:ahLst/>
            <a:cxnLst/>
            <a:rect r="r" b="b" t="t" l="l"/>
            <a:pathLst>
              <a:path h="671359" w="661594">
                <a:moveTo>
                  <a:pt x="0" y="0"/>
                </a:moveTo>
                <a:lnTo>
                  <a:pt x="661594" y="0"/>
                </a:lnTo>
                <a:lnTo>
                  <a:pt x="661594" y="671359"/>
                </a:lnTo>
                <a:lnTo>
                  <a:pt x="0" y="67135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3773192" y="5357039"/>
            <a:ext cx="1118784" cy="1135297"/>
          </a:xfrm>
          <a:custGeom>
            <a:avLst/>
            <a:gdLst/>
            <a:ahLst/>
            <a:cxnLst/>
            <a:rect r="r" b="b" t="t" l="l"/>
            <a:pathLst>
              <a:path h="1135297" w="1118784">
                <a:moveTo>
                  <a:pt x="0" y="0"/>
                </a:moveTo>
                <a:lnTo>
                  <a:pt x="1118784" y="0"/>
                </a:lnTo>
                <a:lnTo>
                  <a:pt x="1118784" y="1135297"/>
                </a:lnTo>
                <a:lnTo>
                  <a:pt x="0" y="1135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0" y="6908364"/>
            <a:ext cx="19357200" cy="868711"/>
            <a:chOff x="0" y="0"/>
            <a:chExt cx="4729898" cy="212268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729898" cy="212268"/>
            </a:xfrm>
            <a:custGeom>
              <a:avLst/>
              <a:gdLst/>
              <a:ahLst/>
              <a:cxnLst/>
              <a:rect r="r" b="b" t="t" l="l"/>
              <a:pathLst>
                <a:path h="212268" w="4729898">
                  <a:moveTo>
                    <a:pt x="0" y="0"/>
                  </a:moveTo>
                  <a:lnTo>
                    <a:pt x="4729898" y="0"/>
                  </a:lnTo>
                  <a:lnTo>
                    <a:pt x="4729898" y="212268"/>
                  </a:lnTo>
                  <a:lnTo>
                    <a:pt x="0" y="212268"/>
                  </a:lnTo>
                  <a:close/>
                </a:path>
              </a:pathLst>
            </a:custGeom>
            <a:solidFill>
              <a:srgbClr val="A8DEEF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47625"/>
              <a:ext cx="4729898" cy="2598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false" rot="0">
            <a:off x="584498" y="6616635"/>
            <a:ext cx="1079169" cy="1095097"/>
          </a:xfrm>
          <a:custGeom>
            <a:avLst/>
            <a:gdLst/>
            <a:ahLst/>
            <a:cxnLst/>
            <a:rect r="r" b="b" t="t" l="l"/>
            <a:pathLst>
              <a:path h="1095097" w="1079169">
                <a:moveTo>
                  <a:pt x="0" y="0"/>
                </a:moveTo>
                <a:lnTo>
                  <a:pt x="1079168" y="0"/>
                </a:lnTo>
                <a:lnTo>
                  <a:pt x="1079168" y="1095097"/>
                </a:lnTo>
                <a:lnTo>
                  <a:pt x="0" y="10950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-82112" y="6589357"/>
            <a:ext cx="19556783" cy="3142264"/>
          </a:xfrm>
          <a:custGeom>
            <a:avLst/>
            <a:gdLst/>
            <a:ahLst/>
            <a:cxnLst/>
            <a:rect r="r" b="b" t="t" l="l"/>
            <a:pathLst>
              <a:path h="3142264" w="19556783">
                <a:moveTo>
                  <a:pt x="0" y="0"/>
                </a:moveTo>
                <a:lnTo>
                  <a:pt x="19556782" y="0"/>
                </a:lnTo>
                <a:lnTo>
                  <a:pt x="19556782" y="3142263"/>
                </a:lnTo>
                <a:lnTo>
                  <a:pt x="0" y="314226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-106" r="0" b="-46152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0" y="7342720"/>
            <a:ext cx="19357200" cy="2535301"/>
            <a:chOff x="0" y="0"/>
            <a:chExt cx="4729898" cy="61949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729898" cy="619496"/>
            </a:xfrm>
            <a:custGeom>
              <a:avLst/>
              <a:gdLst/>
              <a:ahLst/>
              <a:cxnLst/>
              <a:rect r="r" b="b" t="t" l="l"/>
              <a:pathLst>
                <a:path h="619496" w="4729898">
                  <a:moveTo>
                    <a:pt x="0" y="0"/>
                  </a:moveTo>
                  <a:lnTo>
                    <a:pt x="4729898" y="0"/>
                  </a:lnTo>
                  <a:lnTo>
                    <a:pt x="4729898" y="619496"/>
                  </a:lnTo>
                  <a:lnTo>
                    <a:pt x="0" y="619496"/>
                  </a:lnTo>
                  <a:close/>
                </a:path>
              </a:pathLst>
            </a:custGeom>
            <a:solidFill>
              <a:srgbClr val="996F53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47625"/>
              <a:ext cx="4729898" cy="6671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-14905" y="6929644"/>
            <a:ext cx="19387009" cy="2317689"/>
          </a:xfrm>
          <a:custGeom>
            <a:avLst/>
            <a:gdLst/>
            <a:ahLst/>
            <a:cxnLst/>
            <a:rect r="r" b="b" t="t" l="l"/>
            <a:pathLst>
              <a:path h="2317689" w="19387009">
                <a:moveTo>
                  <a:pt x="0" y="0"/>
                </a:moveTo>
                <a:lnTo>
                  <a:pt x="19387010" y="0"/>
                </a:lnTo>
                <a:lnTo>
                  <a:pt x="19387010" y="2317689"/>
                </a:lnTo>
                <a:lnTo>
                  <a:pt x="0" y="231768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14000"/>
            </a:blip>
            <a:stretch>
              <a:fillRect l="0" t="-34544" r="0" b="-62028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-5400000">
            <a:off x="-2762" y="7068739"/>
            <a:ext cx="1478154" cy="1467081"/>
          </a:xfrm>
          <a:custGeom>
            <a:avLst/>
            <a:gdLst/>
            <a:ahLst/>
            <a:cxnLst/>
            <a:rect r="r" b="b" t="t" l="l"/>
            <a:pathLst>
              <a:path h="1467081" w="1478154">
                <a:moveTo>
                  <a:pt x="0" y="0"/>
                </a:moveTo>
                <a:lnTo>
                  <a:pt x="1478154" y="0"/>
                </a:lnTo>
                <a:lnTo>
                  <a:pt x="1478154" y="1467081"/>
                </a:lnTo>
                <a:lnTo>
                  <a:pt x="0" y="146708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-6794" t="-7081" r="-1544" b="-2074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true" rot="-5400000">
            <a:off x="17933458" y="7068739"/>
            <a:ext cx="1478154" cy="1467081"/>
          </a:xfrm>
          <a:custGeom>
            <a:avLst/>
            <a:gdLst/>
            <a:ahLst/>
            <a:cxnLst/>
            <a:rect r="r" b="b" t="t" l="l"/>
            <a:pathLst>
              <a:path h="1467081" w="1478154">
                <a:moveTo>
                  <a:pt x="0" y="1467081"/>
                </a:moveTo>
                <a:lnTo>
                  <a:pt x="1478153" y="1467081"/>
                </a:lnTo>
                <a:lnTo>
                  <a:pt x="1478153" y="0"/>
                </a:lnTo>
                <a:lnTo>
                  <a:pt x="0" y="0"/>
                </a:lnTo>
                <a:lnTo>
                  <a:pt x="0" y="1467081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-6794" t="-7081" r="-1544" b="-2074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2774" y="8505356"/>
            <a:ext cx="19387009" cy="2425935"/>
            <a:chOff x="0" y="0"/>
            <a:chExt cx="4737182" cy="592773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4737182" cy="592773"/>
            </a:xfrm>
            <a:custGeom>
              <a:avLst/>
              <a:gdLst/>
              <a:ahLst/>
              <a:cxnLst/>
              <a:rect r="r" b="b" t="t" l="l"/>
              <a:pathLst>
                <a:path h="592773" w="4737182">
                  <a:moveTo>
                    <a:pt x="0" y="0"/>
                  </a:moveTo>
                  <a:lnTo>
                    <a:pt x="4737182" y="0"/>
                  </a:lnTo>
                  <a:lnTo>
                    <a:pt x="4737182" y="592773"/>
                  </a:lnTo>
                  <a:lnTo>
                    <a:pt x="0" y="592773"/>
                  </a:lnTo>
                  <a:close/>
                </a:path>
              </a:pathLst>
            </a:custGeom>
            <a:solidFill>
              <a:srgbClr val="A8DEEF"/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47625"/>
              <a:ext cx="4737182" cy="640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15424" y="538888"/>
            <a:ext cx="12494983" cy="8621608"/>
            <a:chOff x="0" y="0"/>
            <a:chExt cx="16659977" cy="1149547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6659977" cy="11495477"/>
              <a:chOff x="0" y="0"/>
              <a:chExt cx="3053127" cy="2106675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3053127" cy="2106675"/>
              </a:xfrm>
              <a:custGeom>
                <a:avLst/>
                <a:gdLst/>
                <a:ahLst/>
                <a:cxnLst/>
                <a:rect r="r" b="b" t="t" l="l"/>
                <a:pathLst>
                  <a:path h="2106675" w="3053127">
                    <a:moveTo>
                      <a:pt x="0" y="0"/>
                    </a:moveTo>
                    <a:lnTo>
                      <a:pt x="3053127" y="0"/>
                    </a:lnTo>
                    <a:lnTo>
                      <a:pt x="3053127" y="2106675"/>
                    </a:lnTo>
                    <a:lnTo>
                      <a:pt x="0" y="2106675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47625"/>
                <a:ext cx="3053127" cy="2154300"/>
              </a:xfrm>
              <a:prstGeom prst="rect">
                <a:avLst/>
              </a:prstGeom>
            </p:spPr>
            <p:txBody>
              <a:bodyPr anchor="ctr" rtlCol="false" tIns="48260" lIns="48260" bIns="48260" rIns="48260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Freeform 6" id="6"/>
            <p:cNvSpPr/>
            <p:nvPr/>
          </p:nvSpPr>
          <p:spPr>
            <a:xfrm flipH="false" flipV="false" rot="0">
              <a:off x="2983427" y="1678419"/>
              <a:ext cx="10976393" cy="2741836"/>
            </a:xfrm>
            <a:custGeom>
              <a:avLst/>
              <a:gdLst/>
              <a:ahLst/>
              <a:cxnLst/>
              <a:rect r="r" b="b" t="t" l="l"/>
              <a:pathLst>
                <a:path h="2741836" w="10976393">
                  <a:moveTo>
                    <a:pt x="0" y="0"/>
                  </a:moveTo>
                  <a:lnTo>
                    <a:pt x="10976393" y="0"/>
                  </a:lnTo>
                  <a:lnTo>
                    <a:pt x="10976393" y="2741837"/>
                  </a:lnTo>
                  <a:lnTo>
                    <a:pt x="0" y="27418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5603" r="0" b="0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 rot="0">
              <a:off x="1313576" y="353920"/>
              <a:ext cx="14322770" cy="2926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449"/>
                </a:lnSpc>
              </a:pPr>
              <a:r>
                <a:rPr lang="en-US" sz="9606">
                  <a:solidFill>
                    <a:srgbClr val="FFFFFF"/>
                  </a:solidFill>
                  <a:cs typeface="Mali Bold"/>
                </a:rPr>
                <a:t>ห้องเรียนออนไลน์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1306901" y="190347"/>
              <a:ext cx="14322770" cy="2926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449"/>
                </a:lnSpc>
              </a:pPr>
              <a:r>
                <a:rPr lang="en-US" sz="9606">
                  <a:solidFill>
                    <a:srgbClr val="C16A3A"/>
                  </a:solidFill>
                  <a:cs typeface="Mali Bold"/>
                </a:rPr>
                <a:t>ห้องเรียนออนไลน์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1306901" y="190347"/>
              <a:ext cx="14322771" cy="292690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449"/>
                </a:lnSpc>
              </a:pPr>
              <a:r>
                <a:rPr lang="en-US" sz="9606">
                  <a:solidFill>
                    <a:srgbClr val="C16A3A"/>
                  </a:solidFill>
                  <a:cs typeface="Mali Bold"/>
                </a:rPr>
                <a:t>ห้องเรียนออนไลน์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5089911" y="2966062"/>
              <a:ext cx="7797483" cy="9245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200">
                  <a:solidFill>
                    <a:srgbClr val="FFFADD"/>
                  </a:solidFill>
                  <a:cs typeface="Mali Bold"/>
                </a:rPr>
                <a:t>คุณครูมาลี พากเพียร   </a:t>
              </a:r>
            </a:p>
          </p:txBody>
        </p:sp>
        <p:sp>
          <p:nvSpPr>
            <p:cNvPr name="Freeform 11" id="11"/>
            <p:cNvSpPr/>
            <p:nvPr/>
          </p:nvSpPr>
          <p:spPr>
            <a:xfrm flipH="false" flipV="false" rot="0">
              <a:off x="5158347" y="6215819"/>
              <a:ext cx="2278378" cy="3825976"/>
            </a:xfrm>
            <a:custGeom>
              <a:avLst/>
              <a:gdLst/>
              <a:ahLst/>
              <a:cxnLst/>
              <a:rect r="r" b="b" t="t" l="l"/>
              <a:pathLst>
                <a:path h="3825976" w="2278378">
                  <a:moveTo>
                    <a:pt x="0" y="0"/>
                  </a:moveTo>
                  <a:lnTo>
                    <a:pt x="2278378" y="0"/>
                  </a:lnTo>
                  <a:lnTo>
                    <a:pt x="2278378" y="3825976"/>
                  </a:lnTo>
                  <a:lnTo>
                    <a:pt x="0" y="38259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84224" r="-224787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6802873" y="3839945"/>
              <a:ext cx="3329264" cy="6305322"/>
            </a:xfrm>
            <a:custGeom>
              <a:avLst/>
              <a:gdLst/>
              <a:ahLst/>
              <a:cxnLst/>
              <a:rect r="r" b="b" t="t" l="l"/>
              <a:pathLst>
                <a:path h="6305322" w="3329264">
                  <a:moveTo>
                    <a:pt x="0" y="0"/>
                  </a:moveTo>
                  <a:lnTo>
                    <a:pt x="3329264" y="0"/>
                  </a:lnTo>
                  <a:lnTo>
                    <a:pt x="3329264" y="6305322"/>
                  </a:lnTo>
                  <a:lnTo>
                    <a:pt x="0" y="63053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3413" t="0" r="-45421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6793195" y="3839945"/>
              <a:ext cx="3073587" cy="1975909"/>
            </a:xfrm>
            <a:custGeom>
              <a:avLst/>
              <a:gdLst/>
              <a:ahLst/>
              <a:cxnLst/>
              <a:rect r="r" b="b" t="t" l="l"/>
              <a:pathLst>
                <a:path h="1975909" w="3073587">
                  <a:moveTo>
                    <a:pt x="0" y="0"/>
                  </a:moveTo>
                  <a:lnTo>
                    <a:pt x="3073587" y="0"/>
                  </a:lnTo>
                  <a:lnTo>
                    <a:pt x="3073587" y="1975909"/>
                  </a:lnTo>
                  <a:lnTo>
                    <a:pt x="0" y="1975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7857" t="0" r="-57518" b="-219109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0003664" y="5747739"/>
              <a:ext cx="1781237" cy="4294056"/>
            </a:xfrm>
            <a:custGeom>
              <a:avLst/>
              <a:gdLst/>
              <a:ahLst/>
              <a:cxnLst/>
              <a:rect r="r" b="b" t="t" l="l"/>
              <a:pathLst>
                <a:path h="4294056" w="1781237">
                  <a:moveTo>
                    <a:pt x="0" y="0"/>
                  </a:moveTo>
                  <a:lnTo>
                    <a:pt x="1781237" y="0"/>
                  </a:lnTo>
                  <a:lnTo>
                    <a:pt x="1781237" y="4294056"/>
                  </a:lnTo>
                  <a:lnTo>
                    <a:pt x="0" y="42940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332327" t="-68834" r="0" b="-1982"/>
              </a:stretch>
            </a:blipFill>
          </p:spPr>
        </p:sp>
        <p:grpSp>
          <p:nvGrpSpPr>
            <p:cNvPr name="Group 15" id="15"/>
            <p:cNvGrpSpPr/>
            <p:nvPr/>
          </p:nvGrpSpPr>
          <p:grpSpPr>
            <a:xfrm rot="0">
              <a:off x="13929817" y="9607989"/>
              <a:ext cx="1588113" cy="1588113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61442D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8" id="18"/>
            <p:cNvGrpSpPr/>
            <p:nvPr/>
          </p:nvGrpSpPr>
          <p:grpSpPr>
            <a:xfrm rot="0">
              <a:off x="1703862" y="9607989"/>
              <a:ext cx="13461004" cy="1588113"/>
              <a:chOff x="0" y="0"/>
              <a:chExt cx="4046154" cy="47736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4046153" cy="477360"/>
              </a:xfrm>
              <a:custGeom>
                <a:avLst/>
                <a:gdLst/>
                <a:ahLst/>
                <a:cxnLst/>
                <a:rect r="r" b="b" t="t" l="l"/>
                <a:pathLst>
                  <a:path h="477360" w="4046153">
                    <a:moveTo>
                      <a:pt x="49240" y="0"/>
                    </a:moveTo>
                    <a:lnTo>
                      <a:pt x="3996914" y="0"/>
                    </a:lnTo>
                    <a:cubicBezTo>
                      <a:pt x="4009973" y="0"/>
                      <a:pt x="4022497" y="5188"/>
                      <a:pt x="4031731" y="14422"/>
                    </a:cubicBezTo>
                    <a:cubicBezTo>
                      <a:pt x="4040966" y="23656"/>
                      <a:pt x="4046153" y="36181"/>
                      <a:pt x="4046153" y="49240"/>
                    </a:cubicBezTo>
                    <a:lnTo>
                      <a:pt x="4046153" y="428121"/>
                    </a:lnTo>
                    <a:cubicBezTo>
                      <a:pt x="4046153" y="441180"/>
                      <a:pt x="4040966" y="453704"/>
                      <a:pt x="4031731" y="462938"/>
                    </a:cubicBezTo>
                    <a:cubicBezTo>
                      <a:pt x="4022497" y="472173"/>
                      <a:pt x="4009973" y="477360"/>
                      <a:pt x="3996914" y="477360"/>
                    </a:cubicBezTo>
                    <a:lnTo>
                      <a:pt x="49240" y="477360"/>
                    </a:lnTo>
                    <a:cubicBezTo>
                      <a:pt x="22045" y="477360"/>
                      <a:pt x="0" y="455315"/>
                      <a:pt x="0" y="428121"/>
                    </a:cubicBezTo>
                    <a:lnTo>
                      <a:pt x="0" y="49240"/>
                    </a:lnTo>
                    <a:cubicBezTo>
                      <a:pt x="0" y="36181"/>
                      <a:pt x="5188" y="23656"/>
                      <a:pt x="14422" y="14422"/>
                    </a:cubicBezTo>
                    <a:cubicBezTo>
                      <a:pt x="23656" y="5188"/>
                      <a:pt x="36181" y="0"/>
                      <a:pt x="49240" y="0"/>
                    </a:cubicBezTo>
                    <a:close/>
                  </a:path>
                </a:pathLst>
              </a:custGeom>
              <a:solidFill>
                <a:srgbClr val="61442D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47625"/>
                <a:ext cx="4046154" cy="52498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1321534" y="9607989"/>
              <a:ext cx="1588113" cy="1588113"/>
              <a:chOff x="0" y="0"/>
              <a:chExt cx="812800" cy="8128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61442D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13915184" y="9438456"/>
              <a:ext cx="1588113" cy="1588113"/>
              <a:chOff x="0" y="0"/>
              <a:chExt cx="812800" cy="8128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B6865F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1689230" y="9438456"/>
              <a:ext cx="13461004" cy="1588113"/>
              <a:chOff x="0" y="0"/>
              <a:chExt cx="4046154" cy="47736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4046153" cy="477360"/>
              </a:xfrm>
              <a:custGeom>
                <a:avLst/>
                <a:gdLst/>
                <a:ahLst/>
                <a:cxnLst/>
                <a:rect r="r" b="b" t="t" l="l"/>
                <a:pathLst>
                  <a:path h="477360" w="4046153">
                    <a:moveTo>
                      <a:pt x="49240" y="0"/>
                    </a:moveTo>
                    <a:lnTo>
                      <a:pt x="3996914" y="0"/>
                    </a:lnTo>
                    <a:cubicBezTo>
                      <a:pt x="4009973" y="0"/>
                      <a:pt x="4022497" y="5188"/>
                      <a:pt x="4031731" y="14422"/>
                    </a:cubicBezTo>
                    <a:cubicBezTo>
                      <a:pt x="4040966" y="23656"/>
                      <a:pt x="4046153" y="36181"/>
                      <a:pt x="4046153" y="49240"/>
                    </a:cubicBezTo>
                    <a:lnTo>
                      <a:pt x="4046153" y="428121"/>
                    </a:lnTo>
                    <a:cubicBezTo>
                      <a:pt x="4046153" y="441180"/>
                      <a:pt x="4040966" y="453704"/>
                      <a:pt x="4031731" y="462938"/>
                    </a:cubicBezTo>
                    <a:cubicBezTo>
                      <a:pt x="4022497" y="472173"/>
                      <a:pt x="4009973" y="477360"/>
                      <a:pt x="3996914" y="477360"/>
                    </a:cubicBezTo>
                    <a:lnTo>
                      <a:pt x="49240" y="477360"/>
                    </a:lnTo>
                    <a:cubicBezTo>
                      <a:pt x="22045" y="477360"/>
                      <a:pt x="0" y="455315"/>
                      <a:pt x="0" y="428121"/>
                    </a:cubicBezTo>
                    <a:lnTo>
                      <a:pt x="0" y="49240"/>
                    </a:lnTo>
                    <a:cubicBezTo>
                      <a:pt x="0" y="36181"/>
                      <a:pt x="5188" y="23656"/>
                      <a:pt x="14422" y="14422"/>
                    </a:cubicBezTo>
                    <a:cubicBezTo>
                      <a:pt x="23656" y="5188"/>
                      <a:pt x="36181" y="0"/>
                      <a:pt x="49240" y="0"/>
                    </a:cubicBezTo>
                    <a:close/>
                  </a:path>
                </a:pathLst>
              </a:custGeom>
              <a:solidFill>
                <a:srgbClr val="B28056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47625"/>
                <a:ext cx="4046154" cy="52498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30" id="30"/>
            <p:cNvGrpSpPr/>
            <p:nvPr/>
          </p:nvGrpSpPr>
          <p:grpSpPr>
            <a:xfrm rot="0">
              <a:off x="1306901" y="9438456"/>
              <a:ext cx="1588113" cy="1588113"/>
              <a:chOff x="0" y="0"/>
              <a:chExt cx="812800" cy="81280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B28056"/>
              </a:solidFill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29423" lIns="29423" bIns="29423" rIns="29423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415787" y="9802669"/>
              <a:ext cx="6813199" cy="10087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397"/>
                </a:lnSpc>
              </a:pPr>
              <a:r>
                <a:rPr lang="en-US" sz="4569">
                  <a:solidFill>
                    <a:srgbClr val="FFFFFF"/>
                  </a:solidFill>
                  <a:cs typeface="Mali Bold"/>
                </a:rPr>
                <a:t>วิทยาการคำนวณ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8203403" y="9920641"/>
              <a:ext cx="7037828" cy="8907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645"/>
                </a:lnSpc>
              </a:pPr>
              <a:r>
                <a:rPr lang="en-US" sz="4032">
                  <a:solidFill>
                    <a:srgbClr val="FFFFFF"/>
                  </a:solidFill>
                  <a:cs typeface="Mali Bold"/>
                </a:rPr>
                <a:t>ชั้นประถมศึกษาปีที่ 6</a:t>
              </a:r>
            </a:p>
          </p:txBody>
        </p:sp>
        <p:sp>
          <p:nvSpPr>
            <p:cNvPr name="TextBox 35" id="35"/>
            <p:cNvSpPr txBox="true"/>
            <p:nvPr/>
          </p:nvSpPr>
          <p:spPr>
            <a:xfrm rot="0">
              <a:off x="1415787" y="9737405"/>
              <a:ext cx="6813199" cy="10078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397"/>
                </a:lnSpc>
              </a:pPr>
              <a:r>
                <a:rPr lang="en-US" sz="4569">
                  <a:solidFill>
                    <a:srgbClr val="FE7364"/>
                  </a:solidFill>
                  <a:cs typeface="Mali Bold"/>
                </a:rPr>
                <a:t>วิทยาการคำนวณ</a:t>
              </a:r>
            </a:p>
          </p:txBody>
        </p:sp>
        <p:sp>
          <p:nvSpPr>
            <p:cNvPr name="TextBox 36" id="36"/>
            <p:cNvSpPr txBox="true"/>
            <p:nvPr/>
          </p:nvSpPr>
          <p:spPr>
            <a:xfrm rot="0">
              <a:off x="7814962" y="9852050"/>
              <a:ext cx="7814710" cy="8931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645"/>
                </a:lnSpc>
              </a:pPr>
              <a:r>
                <a:rPr lang="en-US" sz="4032">
                  <a:solidFill>
                    <a:srgbClr val="93C808"/>
                  </a:solidFill>
                  <a:cs typeface="Mali Bold"/>
                </a:rPr>
                <a:t>ชั้นประถมศึกษาปีที่ 6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781850" y="3576451"/>
            <a:ext cx="3196684" cy="3196672"/>
            <a:chOff x="0" y="0"/>
            <a:chExt cx="4262246" cy="426222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877526" y="877518"/>
              <a:ext cx="2507193" cy="2507193"/>
              <a:chOff x="0" y="0"/>
              <a:chExt cx="812800" cy="8128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24E39"/>
              </a:solidFill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28717" lIns="28717" bIns="28717" rIns="28717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grpSp>
          <p:nvGrpSpPr>
            <p:cNvPr name="Group 6" id="6"/>
            <p:cNvGrpSpPr>
              <a:grpSpLocks noChangeAspect="true"/>
            </p:cNvGrpSpPr>
            <p:nvPr/>
          </p:nvGrpSpPr>
          <p:grpSpPr>
            <a:xfrm rot="0">
              <a:off x="0" y="0"/>
              <a:ext cx="4262246" cy="4262229"/>
              <a:chOff x="0" y="0"/>
              <a:chExt cx="6350000" cy="634997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49974"/>
              </a:xfrm>
              <a:custGeom>
                <a:avLst/>
                <a:gdLst/>
                <a:ahLst/>
                <a:cxnLst/>
                <a:rect r="r" b="b" t="t" l="l"/>
                <a:pathLst>
                  <a:path h="6349974" w="6350000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 l="-33803" t="-12948" r="-26919" b="-24782"/>
                </a:stretch>
              </a:blipFill>
            </p:spPr>
          </p:sp>
        </p:grp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7427825" cy="12635173"/>
          </a:xfrm>
          <a:custGeom>
            <a:avLst/>
            <a:gdLst/>
            <a:ahLst/>
            <a:cxnLst/>
            <a:rect r="r" b="b" t="t" l="l"/>
            <a:pathLst>
              <a:path h="12635173" w="17427825">
                <a:moveTo>
                  <a:pt x="0" y="0"/>
                </a:moveTo>
                <a:lnTo>
                  <a:pt x="17427825" y="0"/>
                </a:lnTo>
                <a:lnTo>
                  <a:pt x="17427825" y="12635173"/>
                </a:lnTo>
                <a:lnTo>
                  <a:pt x="0" y="126351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826237" y="342655"/>
            <a:ext cx="6530963" cy="8796979"/>
          </a:xfrm>
          <a:custGeom>
            <a:avLst/>
            <a:gdLst/>
            <a:ahLst/>
            <a:cxnLst/>
            <a:rect r="r" b="b" t="t" l="l"/>
            <a:pathLst>
              <a:path h="8796979" w="6530963">
                <a:moveTo>
                  <a:pt x="0" y="0"/>
                </a:moveTo>
                <a:lnTo>
                  <a:pt x="6530963" y="0"/>
                </a:lnTo>
                <a:lnTo>
                  <a:pt x="6530963" y="8796979"/>
                </a:lnTo>
                <a:lnTo>
                  <a:pt x="0" y="87969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5788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0" y="5328000"/>
            <a:ext cx="19357200" cy="5760000"/>
            <a:chOff x="0" y="0"/>
            <a:chExt cx="4729898" cy="1407446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729898" cy="1407446"/>
            </a:xfrm>
            <a:custGeom>
              <a:avLst/>
              <a:gdLst/>
              <a:ahLst/>
              <a:cxnLst/>
              <a:rect r="r" b="b" t="t" l="l"/>
              <a:pathLst>
                <a:path h="1407446" w="4729898">
                  <a:moveTo>
                    <a:pt x="0" y="0"/>
                  </a:moveTo>
                  <a:lnTo>
                    <a:pt x="4729898" y="0"/>
                  </a:lnTo>
                  <a:lnTo>
                    <a:pt x="4729898" y="1407446"/>
                  </a:lnTo>
                  <a:lnTo>
                    <a:pt x="0" y="1407446"/>
                  </a:ln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4729898" cy="14550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1DD9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7427825" cy="12635173"/>
          </a:xfrm>
          <a:custGeom>
            <a:avLst/>
            <a:gdLst/>
            <a:ahLst/>
            <a:cxnLst/>
            <a:rect r="r" b="b" t="t" l="l"/>
            <a:pathLst>
              <a:path h="12635173" w="17427825">
                <a:moveTo>
                  <a:pt x="0" y="0"/>
                </a:moveTo>
                <a:lnTo>
                  <a:pt x="17427825" y="0"/>
                </a:lnTo>
                <a:lnTo>
                  <a:pt x="17427825" y="12635173"/>
                </a:lnTo>
                <a:lnTo>
                  <a:pt x="0" y="126351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826237" y="342655"/>
            <a:ext cx="6530963" cy="8796979"/>
          </a:xfrm>
          <a:custGeom>
            <a:avLst/>
            <a:gdLst/>
            <a:ahLst/>
            <a:cxnLst/>
            <a:rect r="r" b="b" t="t" l="l"/>
            <a:pathLst>
              <a:path h="8796979" w="6530963">
                <a:moveTo>
                  <a:pt x="0" y="0"/>
                </a:moveTo>
                <a:lnTo>
                  <a:pt x="6530963" y="0"/>
                </a:lnTo>
                <a:lnTo>
                  <a:pt x="6530963" y="8796979"/>
                </a:lnTo>
                <a:lnTo>
                  <a:pt x="0" y="87969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5788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0" y="5328000"/>
            <a:ext cx="19357200" cy="5760000"/>
            <a:chOff x="0" y="0"/>
            <a:chExt cx="4729898" cy="1407446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729898" cy="1407446"/>
            </a:xfrm>
            <a:custGeom>
              <a:avLst/>
              <a:gdLst/>
              <a:ahLst/>
              <a:cxnLst/>
              <a:rect r="r" b="b" t="t" l="l"/>
              <a:pathLst>
                <a:path h="1407446" w="4729898">
                  <a:moveTo>
                    <a:pt x="0" y="0"/>
                  </a:moveTo>
                  <a:lnTo>
                    <a:pt x="4729898" y="0"/>
                  </a:lnTo>
                  <a:lnTo>
                    <a:pt x="4729898" y="1407446"/>
                  </a:lnTo>
                  <a:lnTo>
                    <a:pt x="0" y="1407446"/>
                  </a:lnTo>
                  <a:close/>
                </a:path>
              </a:pathLst>
            </a:custGeom>
            <a:solidFill>
              <a:srgbClr val="FFF7D3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4729898" cy="14550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9"/>
                </a:lnSpc>
              </a:pP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756469" y="1697452"/>
            <a:ext cx="16093787" cy="7693096"/>
            <a:chOff x="0" y="0"/>
            <a:chExt cx="3932489" cy="18797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932489" cy="1879795"/>
            </a:xfrm>
            <a:custGeom>
              <a:avLst/>
              <a:gdLst/>
              <a:ahLst/>
              <a:cxnLst/>
              <a:rect r="r" b="b" t="t" l="l"/>
              <a:pathLst>
                <a:path h="1879795" w="3932489">
                  <a:moveTo>
                    <a:pt x="0" y="0"/>
                  </a:moveTo>
                  <a:lnTo>
                    <a:pt x="3932489" y="0"/>
                  </a:lnTo>
                  <a:lnTo>
                    <a:pt x="3932489" y="1879795"/>
                  </a:lnTo>
                  <a:lnTo>
                    <a:pt x="0" y="187979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932489" cy="1927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324441" y="3631057"/>
            <a:ext cx="12963108" cy="3681837"/>
            <a:chOff x="0" y="0"/>
            <a:chExt cx="17284144" cy="4909115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404767"/>
              <a:ext cx="3468915" cy="3504349"/>
              <a:chOff x="0" y="0"/>
              <a:chExt cx="812800" cy="821103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821102"/>
              </a:xfrm>
              <a:custGeom>
                <a:avLst/>
                <a:gdLst/>
                <a:ahLst/>
                <a:cxnLst/>
                <a:rect r="r" b="b" t="t" l="l"/>
                <a:pathLst>
                  <a:path h="821102" w="812800">
                    <a:moveTo>
                      <a:pt x="406400" y="0"/>
                    </a:moveTo>
                    <a:cubicBezTo>
                      <a:pt x="181951" y="0"/>
                      <a:pt x="0" y="183810"/>
                      <a:pt x="0" y="410551"/>
                    </a:cubicBezTo>
                    <a:cubicBezTo>
                      <a:pt x="0" y="637292"/>
                      <a:pt x="181951" y="821102"/>
                      <a:pt x="406400" y="821102"/>
                    </a:cubicBezTo>
                    <a:cubicBezTo>
                      <a:pt x="630849" y="821102"/>
                      <a:pt x="812800" y="637292"/>
                      <a:pt x="812800" y="410551"/>
                    </a:cubicBezTo>
                    <a:cubicBezTo>
                      <a:pt x="812800" y="183810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76200" y="28575"/>
                <a:ext cx="660400" cy="71632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3151531" y="1366871"/>
              <a:ext cx="3468915" cy="3468915"/>
              <a:chOff x="0" y="0"/>
              <a:chExt cx="812800" cy="8128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13741900" y="1366871"/>
              <a:ext cx="3542245" cy="3542245"/>
              <a:chOff x="0" y="0"/>
              <a:chExt cx="812800" cy="8128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723781" y="1366871"/>
              <a:ext cx="15505777" cy="3542245"/>
              <a:chOff x="0" y="0"/>
              <a:chExt cx="2841607" cy="64915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841607" cy="649156"/>
              </a:xfrm>
              <a:custGeom>
                <a:avLst/>
                <a:gdLst/>
                <a:ahLst/>
                <a:cxnLst/>
                <a:rect r="r" b="b" t="t" l="l"/>
                <a:pathLst>
                  <a:path h="649156" w="2841607">
                    <a:moveTo>
                      <a:pt x="44603" y="0"/>
                    </a:moveTo>
                    <a:lnTo>
                      <a:pt x="2797003" y="0"/>
                    </a:lnTo>
                    <a:cubicBezTo>
                      <a:pt x="2821637" y="0"/>
                      <a:pt x="2841607" y="19970"/>
                      <a:pt x="2841607" y="44603"/>
                    </a:cubicBezTo>
                    <a:lnTo>
                      <a:pt x="2841607" y="604552"/>
                    </a:lnTo>
                    <a:cubicBezTo>
                      <a:pt x="2841607" y="616382"/>
                      <a:pt x="2836908" y="627727"/>
                      <a:pt x="2828543" y="636092"/>
                    </a:cubicBezTo>
                    <a:cubicBezTo>
                      <a:pt x="2820178" y="644457"/>
                      <a:pt x="2808833" y="649156"/>
                      <a:pt x="2797003" y="649156"/>
                    </a:cubicBezTo>
                    <a:lnTo>
                      <a:pt x="44603" y="649156"/>
                    </a:lnTo>
                    <a:cubicBezTo>
                      <a:pt x="32774" y="649156"/>
                      <a:pt x="21429" y="644457"/>
                      <a:pt x="13064" y="636092"/>
                    </a:cubicBezTo>
                    <a:cubicBezTo>
                      <a:pt x="4699" y="627727"/>
                      <a:pt x="0" y="616382"/>
                      <a:pt x="0" y="604552"/>
                    </a:cubicBezTo>
                    <a:lnTo>
                      <a:pt x="0" y="44603"/>
                    </a:lnTo>
                    <a:cubicBezTo>
                      <a:pt x="0" y="32774"/>
                      <a:pt x="4699" y="21429"/>
                      <a:pt x="13064" y="13064"/>
                    </a:cubicBezTo>
                    <a:cubicBezTo>
                      <a:pt x="21429" y="4699"/>
                      <a:pt x="32774" y="0"/>
                      <a:pt x="44603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47625"/>
                <a:ext cx="2841607" cy="69678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940"/>
                  </a:lnSpc>
                </a:pPr>
              </a:p>
            </p:txBody>
          </p:sp>
        </p:grpSp>
        <p:sp>
          <p:nvSpPr>
            <p:cNvPr name="Freeform 18" id="18"/>
            <p:cNvSpPr/>
            <p:nvPr/>
          </p:nvSpPr>
          <p:spPr>
            <a:xfrm flipH="false" flipV="false" rot="0">
              <a:off x="1311382" y="408748"/>
              <a:ext cx="3968299" cy="4500368"/>
            </a:xfrm>
            <a:custGeom>
              <a:avLst/>
              <a:gdLst/>
              <a:ahLst/>
              <a:cxnLst/>
              <a:rect r="r" b="b" t="t" l="l"/>
              <a:pathLst>
                <a:path h="4500368" w="3968299">
                  <a:moveTo>
                    <a:pt x="0" y="0"/>
                  </a:moveTo>
                  <a:lnTo>
                    <a:pt x="3968299" y="0"/>
                  </a:lnTo>
                  <a:lnTo>
                    <a:pt x="3968299" y="4500367"/>
                  </a:lnTo>
                  <a:lnTo>
                    <a:pt x="0" y="45003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117156" r="-209029" b="-42280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11701686" y="461604"/>
              <a:ext cx="5044578" cy="4447511"/>
            </a:xfrm>
            <a:custGeom>
              <a:avLst/>
              <a:gdLst/>
              <a:ahLst/>
              <a:cxnLst/>
              <a:rect r="r" b="b" t="t" l="l"/>
              <a:pathLst>
                <a:path h="4447511" w="5044578">
                  <a:moveTo>
                    <a:pt x="0" y="0"/>
                  </a:moveTo>
                  <a:lnTo>
                    <a:pt x="5044578" y="0"/>
                  </a:lnTo>
                  <a:lnTo>
                    <a:pt x="5044578" y="4447511"/>
                  </a:lnTo>
                  <a:lnTo>
                    <a:pt x="0" y="44475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334" t="-56624" r="-33792" b="-5059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12309060" y="0"/>
              <a:ext cx="4129468" cy="4909115"/>
            </a:xfrm>
            <a:custGeom>
              <a:avLst/>
              <a:gdLst/>
              <a:ahLst/>
              <a:cxnLst/>
              <a:rect r="r" b="b" t="t" l="l"/>
              <a:pathLst>
                <a:path h="4909115" w="4129468">
                  <a:moveTo>
                    <a:pt x="0" y="0"/>
                  </a:moveTo>
                  <a:lnTo>
                    <a:pt x="4129468" y="0"/>
                  </a:lnTo>
                  <a:lnTo>
                    <a:pt x="4129468" y="4909115"/>
                  </a:lnTo>
                  <a:lnTo>
                    <a:pt x="0" y="49091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0542" t="-41897" r="-48733" b="-45833"/>
              </a:stretch>
            </a:blip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645439" y="932354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0" y="0"/>
                  </a:moveTo>
                  <a:lnTo>
                    <a:pt x="1043886" y="0"/>
                  </a:lnTo>
                  <a:lnTo>
                    <a:pt x="1043886" y="869034"/>
                  </a:lnTo>
                  <a:lnTo>
                    <a:pt x="0" y="8690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2" id="22"/>
            <p:cNvSpPr/>
            <p:nvPr/>
          </p:nvSpPr>
          <p:spPr>
            <a:xfrm flipH="true" flipV="false" rot="0">
              <a:off x="15586093" y="970249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1043885" y="0"/>
                  </a:moveTo>
                  <a:lnTo>
                    <a:pt x="0" y="0"/>
                  </a:lnTo>
                  <a:lnTo>
                    <a:pt x="0" y="869035"/>
                  </a:lnTo>
                  <a:lnTo>
                    <a:pt x="1043885" y="869035"/>
                  </a:lnTo>
                  <a:lnTo>
                    <a:pt x="1043885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5735454" y="373314"/>
              <a:ext cx="5366459" cy="1717521"/>
            </a:xfrm>
            <a:custGeom>
              <a:avLst/>
              <a:gdLst/>
              <a:ahLst/>
              <a:cxnLst/>
              <a:rect r="r" b="b" t="t" l="l"/>
              <a:pathLst>
                <a:path h="1717521" w="5366459">
                  <a:moveTo>
                    <a:pt x="0" y="0"/>
                  </a:moveTo>
                  <a:lnTo>
                    <a:pt x="5366459" y="0"/>
                  </a:lnTo>
                  <a:lnTo>
                    <a:pt x="5366459" y="1717521"/>
                  </a:lnTo>
                  <a:lnTo>
                    <a:pt x="0" y="1717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2119" t="0" r="-11145" b="-303295"/>
              </a:stretch>
            </a:blipFill>
          </p:spPr>
        </p:sp>
        <p:sp>
          <p:nvSpPr>
            <p:cNvPr name="TextBox 24" id="24"/>
            <p:cNvSpPr txBox="true"/>
            <p:nvPr/>
          </p:nvSpPr>
          <p:spPr>
            <a:xfrm rot="0">
              <a:off x="3151531" y="1662731"/>
              <a:ext cx="10974061" cy="28827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100"/>
                </a:lnSpc>
                <a:spcBef>
                  <a:spcPct val="0"/>
                </a:spcBef>
              </a:pPr>
              <a:r>
                <a:rPr lang="en-US" sz="6500" spc="-130">
                  <a:solidFill>
                    <a:srgbClr val="724E39">
                      <a:alpha val="89804"/>
                    </a:srgbClr>
                  </a:solidFill>
                  <a:cs typeface="Mali Bold"/>
                </a:rPr>
                <a:t>วิทยาการคำนวณ</a:t>
              </a:r>
            </a:p>
            <a:p>
              <a:pPr algn="ctr">
                <a:lnSpc>
                  <a:spcPts val="8499"/>
                </a:lnSpc>
                <a:spcBef>
                  <a:spcPct val="0"/>
                </a:spcBef>
              </a:pPr>
              <a:r>
                <a:rPr lang="en-US" sz="6071" spc="-121">
                  <a:solidFill>
                    <a:srgbClr val="724E39">
                      <a:alpha val="89804"/>
                    </a:srgbClr>
                  </a:solidFill>
                  <a:latin typeface="Mali Bold"/>
                </a:rPr>
                <a:t>(Computing Science)</a:t>
              </a:r>
            </a:p>
          </p:txBody>
        </p:sp>
        <p:sp>
          <p:nvSpPr>
            <p:cNvPr name="TextBox 25" id="25"/>
            <p:cNvSpPr txBox="true"/>
            <p:nvPr/>
          </p:nvSpPr>
          <p:spPr>
            <a:xfrm rot="0">
              <a:off x="3151531" y="1533347"/>
              <a:ext cx="10974061" cy="28827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100"/>
                </a:lnSpc>
                <a:spcBef>
                  <a:spcPct val="0"/>
                </a:spcBef>
              </a:pPr>
              <a:r>
                <a:rPr lang="en-US" sz="6500" spc="-130">
                  <a:solidFill>
                    <a:srgbClr val="DE4645"/>
                  </a:solidFill>
                  <a:cs typeface="Mali Bold"/>
                </a:rPr>
                <a:t>วิทยาการคำนวณ</a:t>
              </a:r>
            </a:p>
            <a:p>
              <a:pPr algn="ctr">
                <a:lnSpc>
                  <a:spcPts val="8499"/>
                </a:lnSpc>
                <a:spcBef>
                  <a:spcPct val="0"/>
                </a:spcBef>
              </a:pPr>
              <a:r>
                <a:rPr lang="en-US" sz="6071" spc="-121">
                  <a:solidFill>
                    <a:srgbClr val="49B449"/>
                  </a:solidFill>
                  <a:latin typeface="Mali Bold"/>
                </a:rPr>
                <a:t>(Computing Science)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3151531" y="1533347"/>
              <a:ext cx="10974061" cy="28827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100"/>
                </a:lnSpc>
                <a:spcBef>
                  <a:spcPct val="0"/>
                </a:spcBef>
              </a:pPr>
              <a:r>
                <a:rPr lang="en-US" sz="6500" spc="-130">
                  <a:solidFill>
                    <a:srgbClr val="DE4645"/>
                  </a:solidFill>
                  <a:cs typeface="Mali Bold"/>
                </a:rPr>
                <a:t>วิทยาการคำนวณ</a:t>
              </a:r>
            </a:p>
            <a:p>
              <a:pPr algn="ctr">
                <a:lnSpc>
                  <a:spcPts val="8499"/>
                </a:lnSpc>
                <a:spcBef>
                  <a:spcPct val="0"/>
                </a:spcBef>
              </a:pPr>
              <a:r>
                <a:rPr lang="en-US" sz="6071" spc="-121">
                  <a:solidFill>
                    <a:srgbClr val="49B449"/>
                  </a:solidFill>
                  <a:latin typeface="Mali Bold"/>
                </a:rPr>
                <a:t>(Computing Science)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777575" y="1534334"/>
            <a:ext cx="16093787" cy="7693096"/>
            <a:chOff x="0" y="0"/>
            <a:chExt cx="3932489" cy="18797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932489" cy="1879795"/>
            </a:xfrm>
            <a:custGeom>
              <a:avLst/>
              <a:gdLst/>
              <a:ahLst/>
              <a:cxnLst/>
              <a:rect r="r" b="b" t="t" l="l"/>
              <a:pathLst>
                <a:path h="1879795" w="3932489">
                  <a:moveTo>
                    <a:pt x="0" y="0"/>
                  </a:moveTo>
                  <a:lnTo>
                    <a:pt x="3932489" y="0"/>
                  </a:lnTo>
                  <a:lnTo>
                    <a:pt x="3932489" y="1879795"/>
                  </a:lnTo>
                  <a:lnTo>
                    <a:pt x="0" y="187979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932489" cy="1927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478762" y="3653043"/>
            <a:ext cx="12691413" cy="3455678"/>
            <a:chOff x="0" y="0"/>
            <a:chExt cx="16921884" cy="4607571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919399"/>
              <a:ext cx="2660990" cy="2688171"/>
              <a:chOff x="0" y="0"/>
              <a:chExt cx="812800" cy="821103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821102"/>
              </a:xfrm>
              <a:custGeom>
                <a:avLst/>
                <a:gdLst/>
                <a:ahLst/>
                <a:cxnLst/>
                <a:rect r="r" b="b" t="t" l="l"/>
                <a:pathLst>
                  <a:path h="821102" w="812800">
                    <a:moveTo>
                      <a:pt x="406400" y="0"/>
                    </a:moveTo>
                    <a:cubicBezTo>
                      <a:pt x="181951" y="0"/>
                      <a:pt x="0" y="183810"/>
                      <a:pt x="0" y="410551"/>
                    </a:cubicBezTo>
                    <a:cubicBezTo>
                      <a:pt x="0" y="637292"/>
                      <a:pt x="181951" y="821102"/>
                      <a:pt x="406400" y="821102"/>
                    </a:cubicBezTo>
                    <a:cubicBezTo>
                      <a:pt x="630849" y="821102"/>
                      <a:pt x="812800" y="637292"/>
                      <a:pt x="812800" y="410551"/>
                    </a:cubicBezTo>
                    <a:cubicBezTo>
                      <a:pt x="812800" y="183810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76200" y="28575"/>
                <a:ext cx="660400" cy="716328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14204643" y="1890330"/>
              <a:ext cx="2717241" cy="2717241"/>
              <a:chOff x="0" y="0"/>
              <a:chExt cx="812800" cy="8128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695783" y="1890330"/>
              <a:ext cx="15621786" cy="2717241"/>
              <a:chOff x="0" y="0"/>
              <a:chExt cx="3732085" cy="649156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3732085" cy="649156"/>
              </a:xfrm>
              <a:custGeom>
                <a:avLst/>
                <a:gdLst/>
                <a:ahLst/>
                <a:cxnLst/>
                <a:rect r="r" b="b" t="t" l="l"/>
                <a:pathLst>
                  <a:path h="649156" w="3732085">
                    <a:moveTo>
                      <a:pt x="44272" y="0"/>
                    </a:moveTo>
                    <a:lnTo>
                      <a:pt x="3687813" y="0"/>
                    </a:lnTo>
                    <a:cubicBezTo>
                      <a:pt x="3712264" y="0"/>
                      <a:pt x="3732085" y="19821"/>
                      <a:pt x="3732085" y="44272"/>
                    </a:cubicBezTo>
                    <a:lnTo>
                      <a:pt x="3732085" y="604884"/>
                    </a:lnTo>
                    <a:cubicBezTo>
                      <a:pt x="3732085" y="616625"/>
                      <a:pt x="3727421" y="627886"/>
                      <a:pt x="3719118" y="636189"/>
                    </a:cubicBezTo>
                    <a:cubicBezTo>
                      <a:pt x="3710816" y="644492"/>
                      <a:pt x="3699555" y="649156"/>
                      <a:pt x="3687813" y="649156"/>
                    </a:cubicBezTo>
                    <a:lnTo>
                      <a:pt x="44272" y="649156"/>
                    </a:lnTo>
                    <a:cubicBezTo>
                      <a:pt x="32531" y="649156"/>
                      <a:pt x="21270" y="644492"/>
                      <a:pt x="12967" y="636189"/>
                    </a:cubicBezTo>
                    <a:cubicBezTo>
                      <a:pt x="4664" y="627886"/>
                      <a:pt x="0" y="616625"/>
                      <a:pt x="0" y="604884"/>
                    </a:cubicBezTo>
                    <a:lnTo>
                      <a:pt x="0" y="44272"/>
                    </a:lnTo>
                    <a:cubicBezTo>
                      <a:pt x="0" y="32531"/>
                      <a:pt x="4664" y="21270"/>
                      <a:pt x="12967" y="12967"/>
                    </a:cubicBezTo>
                    <a:cubicBezTo>
                      <a:pt x="21270" y="4664"/>
                      <a:pt x="32531" y="0"/>
                      <a:pt x="44272" y="0"/>
                    </a:cubicBezTo>
                    <a:close/>
                  </a:path>
                </a:pathLst>
              </a:custGeom>
              <a:solidFill>
                <a:srgbClr val="F1DD98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3732085" cy="696781"/>
              </a:xfrm>
              <a:prstGeom prst="rect">
                <a:avLst/>
              </a:prstGeom>
            </p:spPr>
            <p:txBody>
              <a:bodyPr anchor="ctr" rtlCol="false" tIns="38968" lIns="38968" bIns="38968" rIns="38968"/>
              <a:lstStyle/>
              <a:p>
                <a:pPr algn="ctr">
                  <a:lnSpc>
                    <a:spcPts val="2939"/>
                  </a:lnSpc>
                </a:pPr>
              </a:p>
            </p:txBody>
          </p:sp>
        </p:grpSp>
        <p:sp>
          <p:nvSpPr>
            <p:cNvPr name="Freeform 15" id="15"/>
            <p:cNvSpPr/>
            <p:nvPr/>
          </p:nvSpPr>
          <p:spPr>
            <a:xfrm flipH="false" flipV="false" rot="0">
              <a:off x="1300112" y="107203"/>
              <a:ext cx="3968299" cy="4500368"/>
            </a:xfrm>
            <a:custGeom>
              <a:avLst/>
              <a:gdLst/>
              <a:ahLst/>
              <a:cxnLst/>
              <a:rect r="r" b="b" t="t" l="l"/>
              <a:pathLst>
                <a:path h="4500368" w="3968299">
                  <a:moveTo>
                    <a:pt x="0" y="0"/>
                  </a:moveTo>
                  <a:lnTo>
                    <a:pt x="3968299" y="0"/>
                  </a:lnTo>
                  <a:lnTo>
                    <a:pt x="3968299" y="4500368"/>
                  </a:lnTo>
                  <a:lnTo>
                    <a:pt x="0" y="4500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117156" r="-209029" b="-4228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11690416" y="433250"/>
              <a:ext cx="4734713" cy="4174321"/>
            </a:xfrm>
            <a:custGeom>
              <a:avLst/>
              <a:gdLst/>
              <a:ahLst/>
              <a:cxnLst/>
              <a:rect r="r" b="b" t="t" l="l"/>
              <a:pathLst>
                <a:path h="4174321" w="4734713">
                  <a:moveTo>
                    <a:pt x="0" y="0"/>
                  </a:moveTo>
                  <a:lnTo>
                    <a:pt x="4734713" y="0"/>
                  </a:lnTo>
                  <a:lnTo>
                    <a:pt x="4734713" y="4174321"/>
                  </a:lnTo>
                  <a:lnTo>
                    <a:pt x="0" y="4174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334" t="-56624" r="-33792" b="-5059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2260482" y="0"/>
              <a:ext cx="3875814" cy="4607571"/>
            </a:xfrm>
            <a:custGeom>
              <a:avLst/>
              <a:gdLst/>
              <a:ahLst/>
              <a:cxnLst/>
              <a:rect r="r" b="b" t="t" l="l"/>
              <a:pathLst>
                <a:path h="4607571" w="3875814">
                  <a:moveTo>
                    <a:pt x="0" y="0"/>
                  </a:moveTo>
                  <a:lnTo>
                    <a:pt x="3875813" y="0"/>
                  </a:lnTo>
                  <a:lnTo>
                    <a:pt x="3875813" y="4607571"/>
                  </a:lnTo>
                  <a:lnTo>
                    <a:pt x="0" y="46075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0542" t="-41897" r="-48733" b="-45833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634169" y="630809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0" y="0"/>
                  </a:moveTo>
                  <a:lnTo>
                    <a:pt x="1043886" y="0"/>
                  </a:lnTo>
                  <a:lnTo>
                    <a:pt x="1043886" y="869034"/>
                  </a:lnTo>
                  <a:lnTo>
                    <a:pt x="0" y="8690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true" flipV="false" rot="0">
              <a:off x="15574823" y="668705"/>
              <a:ext cx="1043885" cy="869035"/>
            </a:xfrm>
            <a:custGeom>
              <a:avLst/>
              <a:gdLst/>
              <a:ahLst/>
              <a:cxnLst/>
              <a:rect r="r" b="b" t="t" l="l"/>
              <a:pathLst>
                <a:path h="869035" w="1043885">
                  <a:moveTo>
                    <a:pt x="1043885" y="0"/>
                  </a:moveTo>
                  <a:lnTo>
                    <a:pt x="0" y="0"/>
                  </a:lnTo>
                  <a:lnTo>
                    <a:pt x="0" y="869034"/>
                  </a:lnTo>
                  <a:lnTo>
                    <a:pt x="1043885" y="869034"/>
                  </a:lnTo>
                  <a:lnTo>
                    <a:pt x="1043885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5268411" y="823422"/>
              <a:ext cx="5985503" cy="1915644"/>
            </a:xfrm>
            <a:custGeom>
              <a:avLst/>
              <a:gdLst/>
              <a:ahLst/>
              <a:cxnLst/>
              <a:rect r="r" b="b" t="t" l="l"/>
              <a:pathLst>
                <a:path h="1915644" w="5985503">
                  <a:moveTo>
                    <a:pt x="0" y="0"/>
                  </a:moveTo>
                  <a:lnTo>
                    <a:pt x="5985503" y="0"/>
                  </a:lnTo>
                  <a:lnTo>
                    <a:pt x="5985503" y="1915644"/>
                  </a:lnTo>
                  <a:lnTo>
                    <a:pt x="0" y="19156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2119" t="0" r="-11145" b="-303295"/>
              </a:stretch>
            </a:blipFill>
          </p:spPr>
        </p:sp>
        <p:sp>
          <p:nvSpPr>
            <p:cNvPr name="TextBox 21" id="21"/>
            <p:cNvSpPr txBox="true"/>
            <p:nvPr/>
          </p:nvSpPr>
          <p:spPr>
            <a:xfrm rot="0">
              <a:off x="2269424" y="2631979"/>
              <a:ext cx="12276934" cy="160622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724E39">
                      <a:alpha val="89804"/>
                    </a:srgbClr>
                  </a:solidFill>
                  <a:cs typeface="Mali Bold"/>
                </a:rPr>
                <a:t>ข่าวประชาสัมพันธ์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2268469" y="2450999"/>
              <a:ext cx="12276934" cy="160622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000000"/>
                  </a:solidFill>
                  <a:cs typeface="Mali Bold"/>
                </a:rPr>
                <a:t>ข่าวประชาสัมพันธ์</a:t>
              </a:r>
            </a:p>
          </p:txBody>
        </p:sp>
        <p:sp>
          <p:nvSpPr>
            <p:cNvPr name="TextBox 23" id="23"/>
            <p:cNvSpPr txBox="true"/>
            <p:nvPr/>
          </p:nvSpPr>
          <p:spPr>
            <a:xfrm rot="0">
              <a:off x="2269424" y="2450999"/>
              <a:ext cx="12276934" cy="160622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0180"/>
                </a:lnSpc>
                <a:spcBef>
                  <a:spcPct val="0"/>
                </a:spcBef>
              </a:pPr>
              <a:r>
                <a:rPr lang="en-US" sz="7271" spc="-145">
                  <a:solidFill>
                    <a:srgbClr val="9149AA"/>
                  </a:solidFill>
                  <a:cs typeface="Mali Bold"/>
                </a:rPr>
                <a:t>ข่าวประชาสัมพันธ์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777575" y="1534334"/>
            <a:ext cx="16093787" cy="7693096"/>
            <a:chOff x="0" y="0"/>
            <a:chExt cx="3932489" cy="18797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932489" cy="1879795"/>
            </a:xfrm>
            <a:custGeom>
              <a:avLst/>
              <a:gdLst/>
              <a:ahLst/>
              <a:cxnLst/>
              <a:rect r="r" b="b" t="t" l="l"/>
              <a:pathLst>
                <a:path h="1879795" w="3932489">
                  <a:moveTo>
                    <a:pt x="0" y="0"/>
                  </a:moveTo>
                  <a:lnTo>
                    <a:pt x="3932489" y="0"/>
                  </a:lnTo>
                  <a:lnTo>
                    <a:pt x="3932489" y="1879795"/>
                  </a:lnTo>
                  <a:lnTo>
                    <a:pt x="0" y="187979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3932489" cy="1927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478762" y="5092593"/>
            <a:ext cx="1995742" cy="2016128"/>
            <a:chOff x="0" y="0"/>
            <a:chExt cx="812800" cy="82110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21102"/>
            </a:xfrm>
            <a:custGeom>
              <a:avLst/>
              <a:gdLst/>
              <a:ahLst/>
              <a:cxnLst/>
              <a:rect r="r" b="b" t="t" l="l"/>
              <a:pathLst>
                <a:path h="821102" w="812800">
                  <a:moveTo>
                    <a:pt x="406400" y="0"/>
                  </a:moveTo>
                  <a:cubicBezTo>
                    <a:pt x="181951" y="0"/>
                    <a:pt x="0" y="183810"/>
                    <a:pt x="0" y="410551"/>
                  </a:cubicBezTo>
                  <a:cubicBezTo>
                    <a:pt x="0" y="637292"/>
                    <a:pt x="181951" y="821102"/>
                    <a:pt x="406400" y="821102"/>
                  </a:cubicBezTo>
                  <a:cubicBezTo>
                    <a:pt x="630849" y="821102"/>
                    <a:pt x="812800" y="637292"/>
                    <a:pt x="812800" y="410551"/>
                  </a:cubicBezTo>
                  <a:cubicBezTo>
                    <a:pt x="812800" y="183810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16328"/>
            </a:xfrm>
            <a:prstGeom prst="rect">
              <a:avLst/>
            </a:prstGeom>
          </p:spPr>
          <p:txBody>
            <a:bodyPr anchor="ctr" rtlCol="false" tIns="38968" lIns="38968" bIns="38968" rIns="38968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4132244" y="5070790"/>
            <a:ext cx="2037931" cy="2037931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38968" lIns="38968" bIns="38968" rIns="38968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4000599" y="5070790"/>
            <a:ext cx="11716340" cy="2037931"/>
            <a:chOff x="0" y="0"/>
            <a:chExt cx="3732085" cy="64915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732085" cy="649156"/>
            </a:xfrm>
            <a:custGeom>
              <a:avLst/>
              <a:gdLst/>
              <a:ahLst/>
              <a:cxnLst/>
              <a:rect r="r" b="b" t="t" l="l"/>
              <a:pathLst>
                <a:path h="649156" w="3732085">
                  <a:moveTo>
                    <a:pt x="44272" y="0"/>
                  </a:moveTo>
                  <a:lnTo>
                    <a:pt x="3687813" y="0"/>
                  </a:lnTo>
                  <a:cubicBezTo>
                    <a:pt x="3712264" y="0"/>
                    <a:pt x="3732085" y="19821"/>
                    <a:pt x="3732085" y="44272"/>
                  </a:cubicBezTo>
                  <a:lnTo>
                    <a:pt x="3732085" y="604884"/>
                  </a:lnTo>
                  <a:cubicBezTo>
                    <a:pt x="3732085" y="616625"/>
                    <a:pt x="3727421" y="627886"/>
                    <a:pt x="3719118" y="636189"/>
                  </a:cubicBezTo>
                  <a:cubicBezTo>
                    <a:pt x="3710816" y="644492"/>
                    <a:pt x="3699555" y="649156"/>
                    <a:pt x="3687813" y="649156"/>
                  </a:cubicBezTo>
                  <a:lnTo>
                    <a:pt x="44272" y="649156"/>
                  </a:lnTo>
                  <a:cubicBezTo>
                    <a:pt x="32531" y="649156"/>
                    <a:pt x="21270" y="644492"/>
                    <a:pt x="12967" y="636189"/>
                  </a:cubicBezTo>
                  <a:cubicBezTo>
                    <a:pt x="4664" y="627886"/>
                    <a:pt x="0" y="616625"/>
                    <a:pt x="0" y="604884"/>
                  </a:cubicBezTo>
                  <a:lnTo>
                    <a:pt x="0" y="44272"/>
                  </a:lnTo>
                  <a:cubicBezTo>
                    <a:pt x="0" y="32531"/>
                    <a:pt x="4664" y="21270"/>
                    <a:pt x="12967" y="12967"/>
                  </a:cubicBezTo>
                  <a:cubicBezTo>
                    <a:pt x="21270" y="4664"/>
                    <a:pt x="32531" y="0"/>
                    <a:pt x="44272" y="0"/>
                  </a:cubicBezTo>
                  <a:close/>
                </a:path>
              </a:pathLst>
            </a:custGeom>
            <a:solidFill>
              <a:srgbClr val="F1DD98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3732085" cy="696781"/>
            </a:xfrm>
            <a:prstGeom prst="rect">
              <a:avLst/>
            </a:prstGeom>
          </p:spPr>
          <p:txBody>
            <a:bodyPr anchor="ctr" rtlCol="false" tIns="38968" lIns="38968" bIns="38968" rIns="38968"/>
            <a:lstStyle/>
            <a:p>
              <a:pPr algn="ctr">
                <a:lnSpc>
                  <a:spcPts val="293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4453846" y="3733445"/>
            <a:ext cx="2976224" cy="3375276"/>
          </a:xfrm>
          <a:custGeom>
            <a:avLst/>
            <a:gdLst/>
            <a:ahLst/>
            <a:cxnLst/>
            <a:rect r="r" b="b" t="t" l="l"/>
            <a:pathLst>
              <a:path h="3375276" w="2976224">
                <a:moveTo>
                  <a:pt x="0" y="0"/>
                </a:moveTo>
                <a:lnTo>
                  <a:pt x="2976224" y="0"/>
                </a:lnTo>
                <a:lnTo>
                  <a:pt x="2976224" y="3375276"/>
                </a:lnTo>
                <a:lnTo>
                  <a:pt x="0" y="33752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17156" r="-209029" b="-4228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246574" y="3977981"/>
            <a:ext cx="3551034" cy="3130741"/>
          </a:xfrm>
          <a:custGeom>
            <a:avLst/>
            <a:gdLst/>
            <a:ahLst/>
            <a:cxnLst/>
            <a:rect r="r" b="b" t="t" l="l"/>
            <a:pathLst>
              <a:path h="3130741" w="3551034">
                <a:moveTo>
                  <a:pt x="0" y="0"/>
                </a:moveTo>
                <a:lnTo>
                  <a:pt x="3551035" y="0"/>
                </a:lnTo>
                <a:lnTo>
                  <a:pt x="3551035" y="3130740"/>
                </a:lnTo>
                <a:lnTo>
                  <a:pt x="0" y="3130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9334" t="-56624" r="-33792" b="-5059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2674123" y="3653043"/>
            <a:ext cx="2906860" cy="3455678"/>
          </a:xfrm>
          <a:custGeom>
            <a:avLst/>
            <a:gdLst/>
            <a:ahLst/>
            <a:cxnLst/>
            <a:rect r="r" b="b" t="t" l="l"/>
            <a:pathLst>
              <a:path h="3455678" w="2906860">
                <a:moveTo>
                  <a:pt x="0" y="0"/>
                </a:moveTo>
                <a:lnTo>
                  <a:pt x="2906861" y="0"/>
                </a:lnTo>
                <a:lnTo>
                  <a:pt x="2906861" y="3455678"/>
                </a:lnTo>
                <a:lnTo>
                  <a:pt x="0" y="34556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0542" t="-41897" r="-48733" b="-45833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3954389" y="4126150"/>
            <a:ext cx="782914" cy="651776"/>
          </a:xfrm>
          <a:custGeom>
            <a:avLst/>
            <a:gdLst/>
            <a:ahLst/>
            <a:cxnLst/>
            <a:rect r="r" b="b" t="t" l="l"/>
            <a:pathLst>
              <a:path h="651776" w="782914">
                <a:moveTo>
                  <a:pt x="0" y="0"/>
                </a:moveTo>
                <a:lnTo>
                  <a:pt x="782914" y="0"/>
                </a:lnTo>
                <a:lnTo>
                  <a:pt x="782914" y="651776"/>
                </a:lnTo>
                <a:lnTo>
                  <a:pt x="0" y="6517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true" flipV="false" rot="0">
            <a:off x="15159879" y="4154572"/>
            <a:ext cx="782914" cy="651776"/>
          </a:xfrm>
          <a:custGeom>
            <a:avLst/>
            <a:gdLst/>
            <a:ahLst/>
            <a:cxnLst/>
            <a:rect r="r" b="b" t="t" l="l"/>
            <a:pathLst>
              <a:path h="651776" w="782914">
                <a:moveTo>
                  <a:pt x="782914" y="0"/>
                </a:moveTo>
                <a:lnTo>
                  <a:pt x="0" y="0"/>
                </a:lnTo>
                <a:lnTo>
                  <a:pt x="0" y="651776"/>
                </a:lnTo>
                <a:lnTo>
                  <a:pt x="782914" y="651776"/>
                </a:lnTo>
                <a:lnTo>
                  <a:pt x="78291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7540116" y="4290306"/>
            <a:ext cx="4489127" cy="1436733"/>
          </a:xfrm>
          <a:custGeom>
            <a:avLst/>
            <a:gdLst/>
            <a:ahLst/>
            <a:cxnLst/>
            <a:rect r="r" b="b" t="t" l="l"/>
            <a:pathLst>
              <a:path h="1436733" w="4489127">
                <a:moveTo>
                  <a:pt x="0" y="0"/>
                </a:moveTo>
                <a:lnTo>
                  <a:pt x="4489128" y="0"/>
                </a:lnTo>
                <a:lnTo>
                  <a:pt x="4489128" y="1436734"/>
                </a:lnTo>
                <a:lnTo>
                  <a:pt x="0" y="14367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2119" t="0" r="-11145" b="-303295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5180830" y="5593690"/>
            <a:ext cx="9207700" cy="1238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80"/>
              </a:lnSpc>
              <a:spcBef>
                <a:spcPct val="0"/>
              </a:spcBef>
            </a:pPr>
            <a:r>
              <a:rPr lang="en-US" sz="7271" spc="-145">
                <a:solidFill>
                  <a:srgbClr val="724E39">
                    <a:alpha val="89804"/>
                  </a:srgbClr>
                </a:solidFill>
                <a:cs typeface="Mali Bold"/>
              </a:rPr>
              <a:t>แนะนำเว็บไซต์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180830" y="5486979"/>
            <a:ext cx="9207700" cy="1238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80"/>
              </a:lnSpc>
              <a:spcBef>
                <a:spcPct val="0"/>
              </a:spcBef>
            </a:pPr>
            <a:r>
              <a:rPr lang="en-US" sz="7271" spc="-145">
                <a:solidFill>
                  <a:srgbClr val="000000"/>
                </a:solidFill>
                <a:cs typeface="Mali Bold"/>
              </a:rPr>
              <a:t>แนะนำเว็บไซต์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180830" y="5490461"/>
            <a:ext cx="9207700" cy="12345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80"/>
              </a:lnSpc>
              <a:spcBef>
                <a:spcPct val="0"/>
              </a:spcBef>
            </a:pPr>
            <a:r>
              <a:rPr lang="en-US" sz="7271" spc="-145">
                <a:solidFill>
                  <a:srgbClr val="3BBEC5"/>
                </a:solidFill>
                <a:cs typeface="Mali Bold"/>
              </a:rPr>
              <a:t>แนะนำเว็บไซต์</a:t>
            </a:r>
          </a:p>
        </p:txBody>
      </p:sp>
      <p:sp>
        <p:nvSpPr>
          <p:cNvPr name="TextBox 23" id="23"/>
          <p:cNvSpPr txBox="true"/>
          <p:nvPr/>
        </p:nvSpPr>
        <p:spPr>
          <a:xfrm rot="762411">
            <a:off x="6811623" y="4237744"/>
            <a:ext cx="865013" cy="438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6"/>
              </a:lnSpc>
            </a:pPr>
            <a:r>
              <a:rPr lang="en-US" sz="2597">
                <a:solidFill>
                  <a:srgbClr val="000000"/>
                </a:solidFill>
                <a:latin typeface="Mali Bold"/>
              </a:rPr>
              <a:t>www.</a:t>
            </a:r>
          </a:p>
        </p:txBody>
      </p:sp>
      <p:sp>
        <p:nvSpPr>
          <p:cNvPr name="TextBox 24" id="24"/>
          <p:cNvSpPr txBox="true"/>
          <p:nvPr/>
        </p:nvSpPr>
        <p:spPr>
          <a:xfrm rot="-704957">
            <a:off x="11920165" y="4314060"/>
            <a:ext cx="1124370" cy="4058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7"/>
              </a:lnSpc>
            </a:pPr>
            <a:r>
              <a:rPr lang="en-US" sz="2398">
                <a:solidFill>
                  <a:srgbClr val="000000"/>
                </a:solidFill>
                <a:latin typeface="Mali Bold"/>
              </a:rPr>
              <a:t>http://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DAFxZ7YhzcM</dc:identifier>
  <dcterms:modified xsi:type="dcterms:W3CDTF">2011-08-01T06:04:30Z</dcterms:modified>
  <cp:revision>1</cp:revision>
  <dc:title>paper</dc:title>
</cp:coreProperties>
</file>